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2"/>
  </p:sldMasterIdLst>
  <p:notesMasterIdLst>
    <p:notesMasterId r:id="rId13"/>
  </p:notesMasterIdLst>
  <p:handoutMasterIdLst>
    <p:handoutMasterId r:id="rId14"/>
  </p:handoutMasterIdLst>
  <p:sldIdLst>
    <p:sldId id="257" r:id="rId3"/>
    <p:sldId id="275" r:id="rId4"/>
    <p:sldId id="258" r:id="rId5"/>
    <p:sldId id="259" r:id="rId6"/>
    <p:sldId id="272" r:id="rId7"/>
    <p:sldId id="260" r:id="rId8"/>
    <p:sldId id="270" r:id="rId9"/>
    <p:sldId id="273" r:id="rId10"/>
    <p:sldId id="269" r:id="rId11"/>
    <p:sldId id="274" r:id="rId12"/>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3726" autoAdjust="0"/>
  </p:normalViewPr>
  <p:slideViewPr>
    <p:cSldViewPr>
      <p:cViewPr varScale="1">
        <p:scale>
          <a:sx n="110" d="100"/>
          <a:sy n="110" d="100"/>
        </p:scale>
        <p:origin x="-1650" y="-78"/>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178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a:defRPr sz="1200"/>
            </a:lvl1pPr>
            <a:extLst/>
          </a:lstStyle>
          <a:p>
            <a:fld id="{54D4857D-62A5-486B-9129-468003D7E020}" type="datetimeFigureOut">
              <a:rPr lang="en-US" smtClean="0"/>
              <a:pPr/>
              <a:t>3/26/2013</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a:defRPr sz="1200"/>
            </a:lvl1pPr>
            <a:extLst/>
          </a:lstStyle>
          <a:p>
            <a:fld id="{2EBE4566-6F3A-4CC1-BD6C-9C510D05F126}" type="slidenum">
              <a:rPr lang="en-US" smtClean="0"/>
              <a:pPr/>
              <a:t>‹#›</a:t>
            </a:fld>
            <a:endParaRPr lang="en-US"/>
          </a:p>
        </p:txBody>
      </p:sp>
    </p:spTree>
    <p:extLst>
      <p:ext uri="{BB962C8B-B14F-4D97-AF65-F5344CB8AC3E}">
        <p14:creationId xmlns:p14="http://schemas.microsoft.com/office/powerpoint/2010/main" val="2834801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2D2EF2CE-B28C-4ED4-8FD0-48BB3F48846A}" type="datetimeFigureOut">
              <a:rPr lang="en-US" smtClean="0"/>
              <a:pPr/>
              <a:t>3/26/2013</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61807874-5299-41B2-A37A-6AA3547857F4}" type="slidenum">
              <a:rPr lang="en-US" smtClean="0"/>
              <a:pPr/>
              <a:t>‹#›</a:t>
            </a:fld>
            <a:endParaRPr lang="en-US"/>
          </a:p>
        </p:txBody>
      </p:sp>
    </p:spTree>
    <p:extLst>
      <p:ext uri="{BB962C8B-B14F-4D97-AF65-F5344CB8AC3E}">
        <p14:creationId xmlns:p14="http://schemas.microsoft.com/office/powerpoint/2010/main" val="4218099597"/>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61807874-5299-41B2-A37A-6AA3547857F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61807874-5299-41B2-A37A-6AA3547857F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en-US"/>
          </a:p>
        </p:txBody>
      </p:sp>
      <p:sp>
        <p:nvSpPr>
          <p:cNvPr id="4" name="Rectangle 3"/>
          <p:cNvSpPr>
            <a:spLocks noGrp="1"/>
          </p:cNvSpPr>
          <p:nvPr>
            <p:ph type="sldNum" sz="quarter" idx="10"/>
          </p:nvPr>
        </p:nvSpPr>
        <p:spPr/>
        <p:txBody>
          <a:bodyPr/>
          <a:lstStyle>
            <a:extLst/>
          </a:lstStyle>
          <a:p>
            <a:fld id="{61807874-5299-41B2-A37A-6AA3547857F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dirty="0"/>
          </a:p>
        </p:txBody>
      </p:sp>
      <p:sp>
        <p:nvSpPr>
          <p:cNvPr id="4" name="Rectangle 4"/>
          <p:cNvSpPr>
            <a:spLocks noGrp="1"/>
          </p:cNvSpPr>
          <p:nvPr>
            <p:ph type="sldNum" sz="quarter" idx="10"/>
          </p:nvPr>
        </p:nvSpPr>
        <p:spPr/>
        <p:txBody>
          <a:bodyPr/>
          <a:lstStyle>
            <a:extLst/>
          </a:lstStyle>
          <a:p>
            <a:fld id="{61807874-5299-41B2-A37A-6AA3547857F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eaLnBrk="1" latinLnBrk="0" hangingPunct="1">
              <a:buNone/>
              <a:defRPr kumimoji="0" sz="1400"/>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1" hangingPunct="1"/>
            <a:r>
              <a:rPr lang="en-US" smtClean="0"/>
              <a:t>Click to edit Master subtitle style</a:t>
            </a:r>
            <a:endParaRPr/>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en-US"/>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en-US"/>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en-US"/>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en-US"/>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en-US"/>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en-US"/>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en-US" dirty="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en-US"/>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en-US" dirty="0"/>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en-US"/>
          </a:p>
        </p:txBody>
      </p:sp>
      <p:sp>
        <p:nvSpPr>
          <p:cNvPr id="19" name="Rectangle 34"/>
          <p:cNvSpPr>
            <a:spLocks noGrp="1"/>
          </p:cNvSpPr>
          <p:nvPr>
            <p:ph type="dt" sz="half" idx="10"/>
          </p:nvPr>
        </p:nvSpPr>
        <p:spPr/>
        <p:txBody>
          <a:bodyPr rtlCol="0"/>
          <a:lstStyle>
            <a:extLst/>
          </a:lstStyle>
          <a:p>
            <a:pPr algn="r"/>
            <a:fld id="{8F67D422-08A8-451B-9A67-21962FC4B660}" type="datetimeFigureOut">
              <a:rPr kumimoji="0" lang="en-US" sz="1100" smtClean="0"/>
              <a:pPr algn="r"/>
              <a:t>3/26/2013</a:t>
            </a:fld>
            <a:endParaRPr kumimoji="0" lang="en-US"/>
          </a:p>
        </p:txBody>
      </p:sp>
      <p:sp>
        <p:nvSpPr>
          <p:cNvPr id="25" name="Rectangle 35"/>
          <p:cNvSpPr>
            <a:spLocks noGrp="1"/>
          </p:cNvSpPr>
          <p:nvPr>
            <p:ph type="sldNum" sz="quarter" idx="11"/>
          </p:nvPr>
        </p:nvSpPr>
        <p:spPr/>
        <p:txBody>
          <a:bodyPr rtlCol="0"/>
          <a:lstStyle>
            <a:extLst/>
          </a:lstStyle>
          <a:p>
            <a:fld id="{169B2101-2E9F-420A-91A3-890890D84497}" type="slidenum">
              <a:rPr kumimoji="0" lang="en-US" sz="1200" smtClean="0"/>
              <a:pPr/>
              <a:t>‹#›</a:t>
            </a:fld>
            <a:endParaRPr kumimoji="0" lang="en-US"/>
          </a:p>
        </p:txBody>
      </p:sp>
      <p:sp>
        <p:nvSpPr>
          <p:cNvPr id="31" name="Rectangle 36"/>
          <p:cNvSpPr>
            <a:spLocks noGrp="1"/>
          </p:cNvSpPr>
          <p:nvPr>
            <p:ph type="ftr" sz="quarter" idx="12"/>
          </p:nvPr>
        </p:nvSpPr>
        <p:spPr/>
        <p:txBody>
          <a:bodyPr rtlCol="0"/>
          <a:lstStyle>
            <a:extLst/>
          </a:lstStyle>
          <a:p>
            <a:endParaRPr kumimoji="0" lang="en-U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eaLnBrk="1" latinLnBrk="0" hangingPunct="1">
              <a:lnSpc>
                <a:spcPct val="100000"/>
              </a:lnSpc>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kumimoji="0" lang="en-US" dirty="0" smtClean="0"/>
              <a:t>Show Title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eaLnBrk="1" latinLnBrk="1" hangingPunct="1"/>
            <a:r>
              <a:rPr lang="en-US" smtClean="0"/>
              <a:t>Click to edit Master text styles</a:t>
            </a:r>
          </a:p>
          <a:p>
            <a:pPr lvl="1" eaLnBrk="1" latinLnBrk="1" hangingPunct="1"/>
            <a:r>
              <a:rPr lang="en-US" smtClean="0"/>
              <a:t>Second level</a:t>
            </a:r>
          </a:p>
          <a:p>
            <a:pPr lvl="2" eaLnBrk="1" latinLnBrk="1" hangingPunct="1"/>
            <a:r>
              <a:rPr lang="en-US" smtClean="0"/>
              <a:t>Third level</a:t>
            </a:r>
          </a:p>
          <a:p>
            <a:pPr lvl="3" eaLnBrk="1" latinLnBrk="1" hangingPunct="1"/>
            <a:r>
              <a:rPr lang="en-US" smtClean="0"/>
              <a:t>Fourth level</a:t>
            </a:r>
          </a:p>
          <a:p>
            <a:pPr lvl="4" eaLnBrk="1" latinLnBrk="1" hangingPunct="1"/>
            <a:r>
              <a:rPr lang="en-US" smtClean="0"/>
              <a:t>Fifth level</a:t>
            </a:r>
            <a:endParaRPr/>
          </a:p>
        </p:txBody>
      </p:sp>
      <p:sp>
        <p:nvSpPr>
          <p:cNvPr id="12" name="Rectangle 10"/>
          <p:cNvSpPr>
            <a:spLocks noGrp="1"/>
          </p:cNvSpPr>
          <p:nvPr>
            <p:ph type="dt" sz="half" idx="10"/>
          </p:nvPr>
        </p:nvSpPr>
        <p:spPr/>
        <p:txBody>
          <a:bodyPr rtlCol="0"/>
          <a:lstStyle>
            <a:extLst/>
          </a:lstStyle>
          <a:p>
            <a:pPr algn="r"/>
            <a:fld id="{8F67D422-08A8-451B-9A67-21962FC4B660}" type="datetimeFigureOut">
              <a:rPr kumimoji="0" lang="en-US" sz="1100" smtClean="0"/>
              <a:pPr algn="r"/>
              <a:t>3/26/2013</a:t>
            </a:fld>
            <a:endParaRPr kumimoji="0" lang="en-US"/>
          </a:p>
        </p:txBody>
      </p:sp>
      <p:sp>
        <p:nvSpPr>
          <p:cNvPr id="27" name="Rectangle 11"/>
          <p:cNvSpPr>
            <a:spLocks noGrp="1"/>
          </p:cNvSpPr>
          <p:nvPr>
            <p:ph type="sldNum" sz="quarter" idx="11"/>
          </p:nvPr>
        </p:nvSpPr>
        <p:spPr/>
        <p:txBody>
          <a:bodyPr rtlCol="0"/>
          <a:lstStyle>
            <a:extLst/>
          </a:lstStyle>
          <a:p>
            <a:fld id="{169B2101-2E9F-420A-91A3-890890D84497}" type="slidenum">
              <a:rPr kumimoji="0" lang="en-US" sz="1200" smtClean="0"/>
              <a:pPr/>
              <a:t>‹#›</a:t>
            </a:fld>
            <a:endParaRPr kumimoji="0" lang="en-US"/>
          </a:p>
        </p:txBody>
      </p:sp>
      <p:sp>
        <p:nvSpPr>
          <p:cNvPr id="4" name="Rectangle 12"/>
          <p:cNvSpPr>
            <a:spLocks noGrp="1"/>
          </p:cNvSpPr>
          <p:nvPr>
            <p:ph type="ftr" sz="quarter" idx="12"/>
          </p:nvPr>
        </p:nvSpPr>
        <p:spPr/>
        <p:txBody>
          <a:bodyPr rtlCol="0"/>
          <a:lstStyle>
            <a:extLst/>
          </a:lstStyle>
          <a:p>
            <a:endParaRPr kumimoji="0" lang="en-US"/>
          </a:p>
        </p:txBody>
      </p:sp>
      <p:sp>
        <p:nvSpPr>
          <p:cNvPr id="28" name="Rectangle 14"/>
          <p:cNvSpPr>
            <a:spLocks noGrp="1"/>
          </p:cNvSpPr>
          <p:nvPr>
            <p:ph type="title"/>
          </p:nvPr>
        </p:nvSpPr>
        <p:spPr/>
        <p:txBody>
          <a:bodyPr rtlCol="0" anchor="b"/>
          <a:lstStyle>
            <a:extLst/>
          </a:lstStyle>
          <a:p>
            <a:pPr eaLnBrk="1" latinLnBrk="1" hangingPunct="1"/>
            <a:r>
              <a:rPr lang="en-US" smtClean="0"/>
              <a:t>Click to edit Master title style</a:t>
            </a:r>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kumimoji="0" lang="en-US" sz="1100" smtClean="0"/>
              <a:pPr algn="r"/>
              <a:t>3/26/2013</a:t>
            </a:fld>
            <a:endParaRPr kumimoji="0" lang="en-US"/>
          </a:p>
        </p:txBody>
      </p:sp>
      <p:sp>
        <p:nvSpPr>
          <p:cNvPr id="26" name="Rectangle 4"/>
          <p:cNvSpPr>
            <a:spLocks noGrp="1"/>
          </p:cNvSpPr>
          <p:nvPr>
            <p:ph type="ftr" sz="quarter" idx="11"/>
          </p:nvPr>
        </p:nvSpPr>
        <p:spPr/>
        <p:txBody>
          <a:bodyPr rtlCol="0"/>
          <a:lstStyle>
            <a:extLst/>
          </a:lstStyle>
          <a:p>
            <a:endParaRPr kumimoji="0" lang="en-US"/>
          </a:p>
        </p:txBody>
      </p:sp>
      <p:sp>
        <p:nvSpPr>
          <p:cNvPr id="12" name="Rectangle 5"/>
          <p:cNvSpPr>
            <a:spLocks noGrp="1"/>
          </p:cNvSpPr>
          <p:nvPr>
            <p:ph type="sldNum" sz="quarter" idx="12"/>
          </p:nvPr>
        </p:nvSpPr>
        <p:spPr/>
        <p:txBody>
          <a:bodyPr rtlCol="0"/>
          <a:lstStyle>
            <a:extLst/>
          </a:lstStyle>
          <a:p>
            <a:fld id="{169B2101-2E9F-420A-91A3-890890D84497}" type="slidenum">
              <a:rPr kumimoji="0" lang="en-US" sz="1200" smtClean="0"/>
              <a:pPr/>
              <a:t>‹#›</a:t>
            </a:fld>
            <a:endParaRPr kumimoji="0" lang="en-US"/>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eaLnBrk="1" latinLnBrk="0" hangingPunct="1">
              <a:defRPr kumimoji="0"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kumimoji="0" lang="en-US" dirty="0" smtClean="0"/>
              <a:t>Click to add section title</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ple Question &amp; Answer">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a:p>
        </p:txBody>
      </p:sp>
      <p:sp>
        <p:nvSpPr>
          <p:cNvPr id="22" name="Rectangle 4"/>
          <p:cNvSpPr>
            <a:spLocks noGrp="1"/>
          </p:cNvSpPr>
          <p:nvPr>
            <p:ph type="ftr" sz="quarter" idx="11"/>
          </p:nvPr>
        </p:nvSpPr>
        <p:spPr/>
        <p:txBody>
          <a:bodyPr vert="horz"/>
          <a:lstStyle>
            <a:extLst/>
          </a:lstStyle>
          <a:p>
            <a:endParaRPr kumimoji="0" lang="en-US"/>
          </a:p>
        </p:txBody>
      </p:sp>
      <p:sp>
        <p:nvSpPr>
          <p:cNvPr id="31"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sp>
        <p:nvSpPr>
          <p:cNvPr id="4"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i="1">
                <a:solidFill>
                  <a:schemeClr val="tx1">
                    <a:shade val="75000"/>
                  </a:schemeClr>
                </a:solidFill>
              </a:defRPr>
            </a:lvl1pPr>
            <a:extLst/>
          </a:lstStyle>
          <a:p>
            <a:r>
              <a:rPr kumimoji="0" lang="en-US" dirty="0" smtClean="0"/>
              <a:t>Click to add question</a:t>
            </a:r>
            <a:endParaRPr kumimoji="0" lang="en-US" dirty="0"/>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en-US" dirty="0" smtClean="0"/>
              <a:t>Click to add answer</a:t>
            </a:r>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ed Question &amp; Answer">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dirty="0"/>
          </a:p>
        </p:txBody>
      </p:sp>
      <p:sp>
        <p:nvSpPr>
          <p:cNvPr id="28" name="Rectangle 4"/>
          <p:cNvSpPr>
            <a:spLocks noGrp="1"/>
          </p:cNvSpPr>
          <p:nvPr>
            <p:ph type="ftr" sz="quarter" idx="11"/>
          </p:nvPr>
        </p:nvSpPr>
        <p:spPr/>
        <p:txBody>
          <a:bodyPr vert="horz"/>
          <a:lstStyle>
            <a:extLst/>
          </a:lstStyle>
          <a:p>
            <a:endParaRPr kumimoji="0" lang="en-US"/>
          </a:p>
        </p:txBody>
      </p:sp>
      <p:sp>
        <p:nvSpPr>
          <p:cNvPr id="10"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sp>
        <p:nvSpPr>
          <p:cNvPr id="31"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i="1">
                <a:solidFill>
                  <a:schemeClr val="tx1">
                    <a:shade val="75000"/>
                  </a:schemeClr>
                </a:solidFill>
              </a:defRPr>
            </a:lvl1pPr>
            <a:extLst/>
          </a:lstStyle>
          <a:p>
            <a:r>
              <a:rPr kumimoji="0" lang="en-US" dirty="0" smtClean="0"/>
              <a:t>Click to add question</a:t>
            </a:r>
            <a:endParaRPr kumimoji="0" lang="en-US" dirty="0"/>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en-US" dirty="0" smtClean="0"/>
              <a:t>Click to add answer</a:t>
            </a:r>
            <a:endParaRPr kumimoji="0" lang="en-US" dirty="0"/>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eaLnBrk="1" latinLnBrk="0" hangingPunct="1">
              <a:buFontTx/>
              <a:buNone/>
              <a:defRPr kumimoji="0" i="1" baseline="0"/>
            </a:lvl1pPr>
            <a:extLst/>
          </a:lstStyle>
          <a:p>
            <a:pPr lvl="0"/>
            <a:r>
              <a:rPr kumimoji="0" lang="en-US" dirty="0" smtClean="0"/>
              <a:t>Click to add detail to the answer</a:t>
            </a:r>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ue or False Question (Answer: True)">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a:p>
        </p:txBody>
      </p:sp>
      <p:sp>
        <p:nvSpPr>
          <p:cNvPr id="11" name="Rectangle 4"/>
          <p:cNvSpPr>
            <a:spLocks noGrp="1"/>
          </p:cNvSpPr>
          <p:nvPr>
            <p:ph type="ftr" sz="quarter" idx="11"/>
          </p:nvPr>
        </p:nvSpPr>
        <p:spPr/>
        <p:txBody>
          <a:bodyPr vert="horz"/>
          <a:lstStyle>
            <a:extLst/>
          </a:lstStyle>
          <a:p>
            <a:endParaRPr kumimoji="0" lang="en-US"/>
          </a:p>
        </p:txBody>
      </p:sp>
      <p:sp>
        <p:nvSpPr>
          <p:cNvPr id="10"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sp>
        <p:nvSpPr>
          <p:cNvPr id="27"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i="1">
                <a:solidFill>
                  <a:schemeClr val="tx1">
                    <a:shade val="75000"/>
                  </a:schemeClr>
                </a:solidFill>
              </a:defRPr>
            </a:lvl1pPr>
            <a:extLst/>
          </a:lstStyle>
          <a:p>
            <a:r>
              <a:rPr kumimoji="0" lang="en-US" dirty="0" smtClean="0"/>
              <a:t>Click to add question</a:t>
            </a:r>
            <a:endParaRPr kumimoji="0" lang="en-US" dirty="0"/>
          </a:p>
        </p:txBody>
      </p:sp>
      <p:sp>
        <p:nvSpPr>
          <p:cNvPr id="8" name="Answer Base"/>
          <p:cNvSpPr txBox="1"/>
          <p:nvPr userDrawn="1"/>
        </p:nvSpPr>
        <p:spPr>
          <a:xfrm>
            <a:off x="182880" y="1676400"/>
            <a:ext cx="8321040" cy="1828800"/>
          </a:xfrm>
          <a:prstGeom prst="rect">
            <a:avLst/>
          </a:prstGeom>
          <a:noFill/>
        </p:spPr>
        <p:txBody>
          <a:bodyPr wrap="square">
            <a:noAutofit/>
          </a:bodyPr>
          <a:lstStyle>
            <a:extLst/>
          </a:lstStyle>
          <a:p>
            <a:pPr marL="0" indent="0" algn="ctr" rtl="0" latinLnBrk="0">
              <a:spcBef>
                <a:spcPct val="20000"/>
              </a:spcBef>
              <a:buNone/>
            </a:pPr>
            <a:r>
              <a:rPr kumimoji="0" lang="en-US" sz="7200" dirty="0" smtClean="0">
                <a:solidFill>
                  <a:schemeClr val="tx1">
                    <a:alpha val="40000"/>
                  </a:schemeClr>
                </a:solidFill>
              </a:rPr>
              <a:t>TRUE</a:t>
            </a:r>
            <a:r>
              <a:rPr kumimoji="0" lang="en-US" sz="7200" baseline="0" dirty="0" smtClean="0">
                <a:solidFill>
                  <a:schemeClr val="tx1">
                    <a:alpha val="40000"/>
                  </a:schemeClr>
                </a:solidFill>
              </a:rPr>
              <a:t> </a:t>
            </a:r>
            <a:r>
              <a:rPr kumimoji="0" lang="en-US" sz="7200" dirty="0" smtClean="0">
                <a:solidFill>
                  <a:schemeClr val="tx1">
                    <a:alpha val="40000"/>
                  </a:schemeClr>
                </a:solidFill>
              </a:rPr>
              <a:t>or FALSE?</a:t>
            </a:r>
            <a:endParaRPr kumimoji="0" lang="en-US" sz="7200" dirty="0">
              <a:solidFill>
                <a:schemeClr val="tx1">
                  <a:alpha val="40000"/>
                </a:schemeClr>
              </a:solidFill>
            </a:endParaRPr>
          </a:p>
        </p:txBody>
      </p:sp>
      <p:sp>
        <p:nvSpPr>
          <p:cNvPr id="7" name="Answer"/>
          <p:cNvSpPr/>
          <p:nvPr userDrawn="1"/>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kumimoji="0"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kumimoji="0" lang="en-US" sz="7200" dirty="0" smtClean="0">
                <a:solidFill>
                  <a:prstClr val="white">
                    <a:alpha val="40000"/>
                  </a:prstClr>
                </a:solidFill>
                <a:ea typeface="+mn-ea"/>
                <a:cs typeface="+mn-cs"/>
              </a:rPr>
              <a:t>or FALSE?</a:t>
            </a:r>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ue or False Question (Answer: False)">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a:p>
        </p:txBody>
      </p:sp>
      <p:sp>
        <p:nvSpPr>
          <p:cNvPr id="2" name="Rectangle 4"/>
          <p:cNvSpPr>
            <a:spLocks noGrp="1"/>
          </p:cNvSpPr>
          <p:nvPr>
            <p:ph type="ftr" sz="quarter" idx="11"/>
          </p:nvPr>
        </p:nvSpPr>
        <p:spPr/>
        <p:txBody>
          <a:bodyPr vert="horz"/>
          <a:lstStyle>
            <a:extLst/>
          </a:lstStyle>
          <a:p>
            <a:endParaRPr kumimoji="0" lang="en-US"/>
          </a:p>
        </p:txBody>
      </p:sp>
      <p:sp>
        <p:nvSpPr>
          <p:cNvPr id="28"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sp>
        <p:nvSpPr>
          <p:cNvPr id="6"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i="1">
                <a:solidFill>
                  <a:schemeClr val="tx1">
                    <a:shade val="75000"/>
                  </a:schemeClr>
                </a:solidFill>
              </a:defRPr>
            </a:lvl1pPr>
            <a:extLst/>
          </a:lstStyle>
          <a:p>
            <a:r>
              <a:rPr kumimoji="0" lang="en-US" dirty="0" smtClean="0"/>
              <a:t>Click to add question</a:t>
            </a:r>
            <a:endParaRPr kumimoji="0" lang="en-US" dirty="0"/>
          </a:p>
        </p:txBody>
      </p:sp>
      <p:sp>
        <p:nvSpPr>
          <p:cNvPr id="29" name="Answer Base"/>
          <p:cNvSpPr txBox="1"/>
          <p:nvPr userDrawn="1"/>
        </p:nvSpPr>
        <p:spPr>
          <a:xfrm>
            <a:off x="228600" y="1600200"/>
            <a:ext cx="8229600" cy="1293926"/>
          </a:xfrm>
          <a:prstGeom prst="rect">
            <a:avLst/>
          </a:prstGeom>
          <a:noFill/>
        </p:spPr>
        <p:txBody>
          <a:bodyPr wrap="square">
            <a:noAutofit/>
          </a:bodyPr>
          <a:lstStyle>
            <a:extLst/>
          </a:lstStyle>
          <a:p>
            <a:pPr marL="0" indent="0" algn="ctr" rtl="0" latinLnBrk="0">
              <a:spcBef>
                <a:spcPct val="20000"/>
              </a:spcBef>
              <a:buNone/>
            </a:pPr>
            <a:r>
              <a:rPr kumimoji="0" lang="en-US" sz="7200" dirty="0" smtClean="0">
                <a:solidFill>
                  <a:schemeClr val="tx1">
                    <a:alpha val="40000"/>
                  </a:schemeClr>
                </a:solidFill>
              </a:rPr>
              <a:t>TRUE</a:t>
            </a:r>
            <a:r>
              <a:rPr kumimoji="0" lang="en-US" sz="7200" baseline="0" dirty="0" smtClean="0">
                <a:solidFill>
                  <a:schemeClr val="tx1">
                    <a:alpha val="40000"/>
                  </a:schemeClr>
                </a:solidFill>
              </a:rPr>
              <a:t> </a:t>
            </a:r>
            <a:r>
              <a:rPr kumimoji="0" lang="en-US" sz="7200" dirty="0" smtClean="0">
                <a:solidFill>
                  <a:schemeClr val="tx1">
                    <a:alpha val="40000"/>
                  </a:schemeClr>
                </a:solidFill>
              </a:rPr>
              <a:t>or FALSE?</a:t>
            </a:r>
            <a:endParaRPr kumimoji="0" lang="en-US" sz="7200" dirty="0">
              <a:solidFill>
                <a:schemeClr val="tx1">
                  <a:alpha val="40000"/>
                </a:schemeClr>
              </a:solidFill>
            </a:endParaRPr>
          </a:p>
        </p:txBody>
      </p:sp>
      <p:sp>
        <p:nvSpPr>
          <p:cNvPr id="7" name="Answer"/>
          <p:cNvSpPr/>
          <p:nvPr userDrawn="1"/>
        </p:nvSpPr>
        <p:spPr>
          <a:xfrm>
            <a:off x="228600" y="1600200"/>
            <a:ext cx="8229600" cy="1200329"/>
          </a:xfrm>
          <a:prstGeom prst="rect">
            <a:avLst/>
          </a:prstGeom>
        </p:spPr>
        <p:txBody>
          <a:bodyPr wrap="square">
            <a:spAutoFit/>
          </a:bodyPr>
          <a:lstStyle>
            <a:extLst/>
          </a:lstStyle>
          <a:p>
            <a:pPr algn="ctr"/>
            <a:r>
              <a:rPr kumimoji="0" lang="en-US" sz="7200" dirty="0" smtClean="0">
                <a:solidFill>
                  <a:prstClr val="white">
                    <a:alpha val="40000"/>
                  </a:prstClr>
                </a:solidFill>
                <a:ea typeface="+mn-ea"/>
                <a:cs typeface="+mn-cs"/>
              </a:rPr>
              <a:t>TRUE or </a:t>
            </a:r>
            <a:r>
              <a:rPr kumimoji="0" lang="en-US" sz="7200" dirty="0" smtClean="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kumimoji="0" lang="en-US" sz="7200" dirty="0" smtClean="0">
                <a:solidFill>
                  <a:prstClr val="white">
                    <a:alpha val="40000"/>
                  </a:prstClr>
                </a:solidFill>
                <a:ea typeface="+mn-ea"/>
                <a:cs typeface="+mn-cs"/>
              </a:rPr>
              <a:t>?</a:t>
            </a:r>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Multiple Choice">
    <p:spTree>
      <p:nvGrpSpPr>
        <p:cNvPr id="1" name=""/>
        <p:cNvGrpSpPr/>
        <p:nvPr/>
      </p:nvGrpSpPr>
      <p:grpSpPr>
        <a:xfrm>
          <a:off x="0" y="0"/>
          <a:ext cx="0" cy="0"/>
          <a:chOff x="0" y="0"/>
          <a:chExt cx="0" cy="0"/>
        </a:xfrm>
      </p:grpSpPr>
      <p:sp>
        <p:nvSpPr>
          <p:cNvPr id="11" name="Rectangle 2"/>
          <p:cNvSpPr>
            <a:spLocks noGrp="1"/>
          </p:cNvSpPr>
          <p:nvPr>
            <p:ph type="title" hasCustomPrompt="1"/>
          </p:nvPr>
        </p:nvSpPr>
        <p:spPr>
          <a:xfrm>
            <a:off x="685800" y="228600"/>
            <a:ext cx="7696200" cy="1371600"/>
          </a:xfrm>
        </p:spPr>
        <p:txBody>
          <a:bodyPr vert="horz"/>
          <a:lstStyle>
            <a:lvl1pPr algn="l" eaLnBrk="1" latinLnBrk="0" hangingPunct="1">
              <a:defRPr kumimoji="0" i="1" baseline="0"/>
            </a:lvl1pPr>
            <a:extLst/>
          </a:lstStyle>
          <a:p>
            <a:r>
              <a:rPr kumimoji="0" lang="en-US" dirty="0" smtClean="0"/>
              <a:t>Click to add question</a:t>
            </a:r>
            <a:endParaRPr kumimoji="0" lang="en-US" dirty="0"/>
          </a:p>
        </p:txBody>
      </p:sp>
      <p:sp>
        <p:nvSpPr>
          <p:cNvPr id="31"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a:p>
        </p:txBody>
      </p:sp>
      <p:sp>
        <p:nvSpPr>
          <p:cNvPr id="26" name="Rectangle 4"/>
          <p:cNvSpPr>
            <a:spLocks noGrp="1"/>
          </p:cNvSpPr>
          <p:nvPr>
            <p:ph type="ftr" sz="quarter" idx="11"/>
          </p:nvPr>
        </p:nvSpPr>
        <p:spPr/>
        <p:txBody>
          <a:bodyPr vert="horz"/>
          <a:lstStyle>
            <a:extLst/>
          </a:lstStyle>
          <a:p>
            <a:endParaRPr kumimoji="0" lang="en-US"/>
          </a:p>
        </p:txBody>
      </p:sp>
      <p:sp>
        <p:nvSpPr>
          <p:cNvPr id="9"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sp>
        <p:nvSpPr>
          <p:cNvPr id="10" name="Rectangle 10"/>
          <p:cNvSpPr txBox="1"/>
          <p:nvPr userDrawn="1"/>
        </p:nvSpPr>
        <p:spPr>
          <a:xfrm>
            <a:off x="457200" y="2057400"/>
            <a:ext cx="685800" cy="492443"/>
          </a:xfrm>
          <a:prstGeom prst="rect">
            <a:avLst/>
          </a:prstGeom>
          <a:noFill/>
        </p:spPr>
        <p:txBody>
          <a:bodyPr wrap="square" tIns="91440" bIns="91440" rtlCol="0">
            <a:spAutoFit/>
          </a:bodyPr>
          <a:lstStyle>
            <a:extLst/>
          </a:lstStyle>
          <a:p>
            <a:pPr algn="r">
              <a:lnSpc>
                <a:spcPct val="100000"/>
              </a:lnSpc>
            </a:pPr>
            <a:r>
              <a:rPr kumimoji="0" lang="en-US" sz="2000" b="1" dirty="0" smtClean="0">
                <a:ln>
                  <a:solidFill>
                    <a:schemeClr val="tx2"/>
                  </a:solidFill>
                </a:ln>
                <a:solidFill>
                  <a:schemeClr val="bg2"/>
                </a:solidFill>
                <a:effectLst>
                  <a:outerShdw blurRad="50800" dist="50800" dir="2700000" algn="tl" rotWithShape="0">
                    <a:srgbClr val="000000">
                      <a:alpha val="43137"/>
                    </a:srgbClr>
                  </a:outerShdw>
                </a:effectLst>
              </a:rPr>
              <a:t>A.</a:t>
            </a:r>
          </a:p>
        </p:txBody>
      </p:sp>
      <p:sp>
        <p:nvSpPr>
          <p:cNvPr id="15" name="Rectangle 13"/>
          <p:cNvSpPr>
            <a:spLocks noGrp="1"/>
          </p:cNvSpPr>
          <p:nvPr>
            <p:ph type="body" sz="quarter" idx="17" hasCustomPrompt="1"/>
          </p:nvPr>
        </p:nvSpPr>
        <p:spPr>
          <a:xfrm>
            <a:off x="1143000" y="4800600"/>
            <a:ext cx="7086600" cy="457200"/>
          </a:xfrm>
        </p:spPr>
        <p:txBody>
          <a:bodyPr rtlCol="0" anchor="ctr"/>
          <a:lstStyle>
            <a:lvl1pPr marL="0" indent="0" eaLnBrk="1" latinLnBrk="0" hangingPunct="1">
              <a:buFontTx/>
              <a:buNone/>
              <a:defRPr kumimoji="0" i="0" baseline="0"/>
            </a:lvl1pPr>
            <a:extLst/>
          </a:lstStyle>
          <a:p>
            <a:pPr lvl="0"/>
            <a:r>
              <a:rPr kumimoji="0" lang="en-US" dirty="0" smtClean="0"/>
              <a:t>Click to add an incorrect answer</a:t>
            </a:r>
            <a:endParaRPr kumimoji="0" lang="en-US" dirty="0"/>
          </a:p>
        </p:txBody>
      </p:sp>
      <p:sp>
        <p:nvSpPr>
          <p:cNvPr id="16" name="Rectangle 13"/>
          <p:cNvSpPr>
            <a:spLocks noGrp="1"/>
          </p:cNvSpPr>
          <p:nvPr>
            <p:ph type="body" sz="quarter" idx="18" hasCustomPrompt="1"/>
          </p:nvPr>
        </p:nvSpPr>
        <p:spPr>
          <a:xfrm>
            <a:off x="1143000" y="4114800"/>
            <a:ext cx="7086600" cy="457200"/>
          </a:xfrm>
        </p:spPr>
        <p:txBody>
          <a:bodyPr rtlCol="0" anchor="ctr"/>
          <a:lstStyle>
            <a:lvl1pPr marL="0" indent="0" eaLnBrk="1" latinLnBrk="0" hangingPunct="1">
              <a:buFontTx/>
              <a:buNone/>
              <a:defRPr kumimoji="0" i="0" baseline="0"/>
            </a:lvl1pPr>
            <a:extLst/>
          </a:lstStyle>
          <a:p>
            <a:pPr lvl="0"/>
            <a:r>
              <a:rPr kumimoji="0" lang="en-US" dirty="0" smtClean="0"/>
              <a:t>Click to add an incorrect answer</a:t>
            </a:r>
            <a:endParaRPr kumimoji="0" lang="en-US" dirty="0"/>
          </a:p>
        </p:txBody>
      </p:sp>
      <p:sp>
        <p:nvSpPr>
          <p:cNvPr id="17" name="Rectangle 13"/>
          <p:cNvSpPr>
            <a:spLocks noGrp="1"/>
          </p:cNvSpPr>
          <p:nvPr>
            <p:ph type="body" sz="quarter" idx="19" hasCustomPrompt="1"/>
          </p:nvPr>
        </p:nvSpPr>
        <p:spPr>
          <a:xfrm>
            <a:off x="1143000" y="3429000"/>
            <a:ext cx="7086600" cy="457200"/>
          </a:xfrm>
        </p:spPr>
        <p:txBody>
          <a:bodyPr rtlCol="0" anchor="ctr"/>
          <a:lstStyle>
            <a:lvl1pPr marL="0" indent="0" eaLnBrk="1" latinLnBrk="0" hangingPunct="1">
              <a:buFontTx/>
              <a:buNone/>
              <a:defRPr kumimoji="0" i="0" baseline="0"/>
            </a:lvl1pPr>
            <a:extLst/>
          </a:lstStyle>
          <a:p>
            <a:pPr lvl="0"/>
            <a:r>
              <a:rPr kumimoji="0" lang="en-US" dirty="0" smtClean="0"/>
              <a:t>Click to add an incorrect answer</a:t>
            </a:r>
            <a:endParaRPr kumimoji="0" lang="en-US" dirty="0"/>
          </a:p>
        </p:txBody>
      </p:sp>
      <p:sp>
        <p:nvSpPr>
          <p:cNvPr id="18" name="Rectangle 13"/>
          <p:cNvSpPr>
            <a:spLocks noGrp="1"/>
          </p:cNvSpPr>
          <p:nvPr>
            <p:ph type="body" sz="quarter" idx="20" hasCustomPrompt="1"/>
          </p:nvPr>
        </p:nvSpPr>
        <p:spPr>
          <a:xfrm>
            <a:off x="1143000" y="2743200"/>
            <a:ext cx="7086600" cy="457200"/>
          </a:xfrm>
        </p:spPr>
        <p:txBody>
          <a:bodyPr rtlCol="0" anchor="ctr"/>
          <a:lstStyle>
            <a:lvl1pPr marL="0" indent="0" eaLnBrk="1" latinLnBrk="0" hangingPunct="1">
              <a:buFontTx/>
              <a:buNone/>
              <a:defRPr kumimoji="0" i="0" baseline="0"/>
            </a:lvl1pPr>
            <a:extLst/>
          </a:lstStyle>
          <a:p>
            <a:pPr lvl="0"/>
            <a:r>
              <a:rPr kumimoji="0" lang="en-US" dirty="0" smtClean="0"/>
              <a:t>Click to add an incorrect answer</a:t>
            </a:r>
            <a:endParaRPr kumimoji="0" lang="en-US" dirty="0"/>
          </a:p>
        </p:txBody>
      </p:sp>
      <p:sp>
        <p:nvSpPr>
          <p:cNvPr id="19" name="Rectangle 13"/>
          <p:cNvSpPr>
            <a:spLocks noGrp="1"/>
          </p:cNvSpPr>
          <p:nvPr>
            <p:ph type="body" sz="quarter" idx="21" hasCustomPrompt="1"/>
          </p:nvPr>
        </p:nvSpPr>
        <p:spPr>
          <a:xfrm>
            <a:off x="1143000" y="2057400"/>
            <a:ext cx="7086600" cy="457200"/>
          </a:xfrm>
        </p:spPr>
        <p:txBody>
          <a:bodyPr rtlCol="0" anchor="ctr"/>
          <a:lstStyle>
            <a:lvl1pPr marL="0" indent="0" eaLnBrk="1" latinLnBrk="0" hangingPunct="1">
              <a:buFontTx/>
              <a:buNone/>
              <a:defRPr kumimoji="0" i="0" baseline="0"/>
            </a:lvl1pPr>
            <a:extLst/>
          </a:lstStyle>
          <a:p>
            <a:pPr lvl="0"/>
            <a:r>
              <a:rPr kumimoji="0" lang="en-US" dirty="0" smtClean="0"/>
              <a:t>Click to add a correct answer (then rearrange the choices)</a:t>
            </a:r>
            <a:endParaRPr kumimoji="0" lang="en-US"/>
          </a:p>
        </p:txBody>
      </p:sp>
      <p:sp>
        <p:nvSpPr>
          <p:cNvPr id="13" name="TextBox 12"/>
          <p:cNvSpPr txBox="1"/>
          <p:nvPr userDrawn="1"/>
        </p:nvSpPr>
        <p:spPr>
          <a:xfrm>
            <a:off x="457200" y="2707957"/>
            <a:ext cx="685800" cy="492443"/>
          </a:xfrm>
          <a:prstGeom prst="rect">
            <a:avLst/>
          </a:prstGeom>
          <a:noFill/>
        </p:spPr>
        <p:txBody>
          <a:bodyPr wrap="square" tIns="91440" bIns="91440" rtlCol="0">
            <a:spAutoFit/>
          </a:bodyPr>
          <a:lstStyle>
            <a:extLst/>
          </a:lstStyle>
          <a:p>
            <a:pPr algn="r">
              <a:lnSpc>
                <a:spcPct val="100000"/>
              </a:lnSpc>
            </a:pPr>
            <a:r>
              <a:rPr kumimoji="0" lang="en-US" sz="2000" b="1" dirty="0" smtClean="0">
                <a:ln>
                  <a:solidFill>
                    <a:schemeClr val="tx2"/>
                  </a:solidFill>
                </a:ln>
                <a:solidFill>
                  <a:schemeClr val="bg2"/>
                </a:solidFill>
                <a:effectLst>
                  <a:outerShdw blurRad="50800" dist="50800" dir="2700000" algn="tl" rotWithShape="0">
                    <a:srgbClr val="000000">
                      <a:alpha val="43137"/>
                    </a:srgbClr>
                  </a:outerShdw>
                </a:effectLst>
              </a:rPr>
              <a:t>B.</a:t>
            </a:r>
          </a:p>
        </p:txBody>
      </p:sp>
      <p:sp>
        <p:nvSpPr>
          <p:cNvPr id="14" name="TextBox 13"/>
          <p:cNvSpPr txBox="1"/>
          <p:nvPr userDrawn="1"/>
        </p:nvSpPr>
        <p:spPr>
          <a:xfrm>
            <a:off x="457200" y="3429000"/>
            <a:ext cx="685800" cy="492443"/>
          </a:xfrm>
          <a:prstGeom prst="rect">
            <a:avLst/>
          </a:prstGeom>
          <a:noFill/>
        </p:spPr>
        <p:txBody>
          <a:bodyPr wrap="square" tIns="91440" bIns="91440" rtlCol="0">
            <a:spAutoFit/>
          </a:bodyPr>
          <a:lstStyle>
            <a:extLst/>
          </a:lstStyle>
          <a:p>
            <a:pPr algn="r">
              <a:lnSpc>
                <a:spcPct val="100000"/>
              </a:lnSpc>
            </a:pPr>
            <a:r>
              <a:rPr kumimoji="0" lang="en-US" sz="2000" b="1" dirty="0" smtClean="0">
                <a:ln>
                  <a:solidFill>
                    <a:schemeClr val="tx2"/>
                  </a:solidFill>
                </a:ln>
                <a:solidFill>
                  <a:schemeClr val="bg2"/>
                </a:solidFill>
                <a:effectLst>
                  <a:outerShdw blurRad="50800" dist="50800" dir="2700000" algn="tl" rotWithShape="0">
                    <a:srgbClr val="000000">
                      <a:alpha val="43137"/>
                    </a:srgbClr>
                  </a:outerShdw>
                </a:effectLst>
              </a:rPr>
              <a:t>C.</a:t>
            </a:r>
          </a:p>
        </p:txBody>
      </p:sp>
      <p:sp>
        <p:nvSpPr>
          <p:cNvPr id="20" name="TextBox 19"/>
          <p:cNvSpPr txBox="1"/>
          <p:nvPr userDrawn="1"/>
        </p:nvSpPr>
        <p:spPr>
          <a:xfrm>
            <a:off x="457200" y="4114800"/>
            <a:ext cx="685800" cy="492443"/>
          </a:xfrm>
          <a:prstGeom prst="rect">
            <a:avLst/>
          </a:prstGeom>
          <a:noFill/>
        </p:spPr>
        <p:txBody>
          <a:bodyPr wrap="square" tIns="91440" bIns="91440" rtlCol="0">
            <a:spAutoFit/>
          </a:bodyPr>
          <a:lstStyle>
            <a:extLst/>
          </a:lstStyle>
          <a:p>
            <a:pPr algn="r">
              <a:lnSpc>
                <a:spcPct val="100000"/>
              </a:lnSpc>
            </a:pPr>
            <a:r>
              <a:rPr kumimoji="0" lang="en-US" sz="2000" b="1" dirty="0" smtClean="0">
                <a:ln>
                  <a:solidFill>
                    <a:schemeClr val="tx2"/>
                  </a:solidFill>
                </a:ln>
                <a:solidFill>
                  <a:schemeClr val="bg2"/>
                </a:solidFill>
                <a:effectLst>
                  <a:outerShdw blurRad="50800" dist="50800" dir="2700000" algn="tl" rotWithShape="0">
                    <a:srgbClr val="000000">
                      <a:alpha val="43137"/>
                    </a:srgbClr>
                  </a:outerShdw>
                </a:effectLst>
              </a:rPr>
              <a:t>D.</a:t>
            </a:r>
          </a:p>
        </p:txBody>
      </p:sp>
      <p:sp>
        <p:nvSpPr>
          <p:cNvPr id="21" name="TextBox 20"/>
          <p:cNvSpPr txBox="1"/>
          <p:nvPr userDrawn="1"/>
        </p:nvSpPr>
        <p:spPr>
          <a:xfrm>
            <a:off x="457200" y="4800600"/>
            <a:ext cx="685800" cy="492443"/>
          </a:xfrm>
          <a:prstGeom prst="rect">
            <a:avLst/>
          </a:prstGeom>
          <a:noFill/>
        </p:spPr>
        <p:txBody>
          <a:bodyPr wrap="square" tIns="91440" bIns="91440" rtlCol="0">
            <a:spAutoFit/>
          </a:bodyPr>
          <a:lstStyle>
            <a:extLst/>
          </a:lstStyle>
          <a:p>
            <a:pPr algn="r">
              <a:lnSpc>
                <a:spcPct val="100000"/>
              </a:lnSpc>
            </a:pPr>
            <a:r>
              <a:rPr kumimoji="0" lang="en-US" sz="2000" b="1" dirty="0" smtClean="0">
                <a:ln>
                  <a:solidFill>
                    <a:schemeClr val="tx2"/>
                  </a:solidFill>
                </a:ln>
                <a:solidFill>
                  <a:schemeClr val="bg2"/>
                </a:solidFill>
                <a:effectLst>
                  <a:outerShdw blurRad="50800" dist="50800" dir="2700000" algn="tl" rotWithShape="0">
                    <a:srgbClr val="000000">
                      <a:alpha val="43137"/>
                    </a:srgbClr>
                  </a:outerShdw>
                </a:effectLst>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8">
                                            <p:txEl>
                                              <p:pRg st="0" end="0"/>
                                            </p:txEl>
                                          </p:spTgt>
                                        </p:tgtEl>
                                      </p:cBhvr>
                                    </p:animEffect>
                                    <p:set>
                                      <p:cBhvr>
                                        <p:cTn id="7" dur="1" fill="hold">
                                          <p:stCondLst>
                                            <p:cond delay="999"/>
                                          </p:stCondLst>
                                        </p:cTn>
                                        <p:tgtEl>
                                          <p:spTgt spid="18">
                                            <p:txEl>
                                              <p:pRg st="0" end="0"/>
                                            </p:txEl>
                                          </p:spTgt>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1000"/>
                                        <p:tgtEl>
                                          <p:spTgt spid="16">
                                            <p:txEl>
                                              <p:pRg st="0" end="0"/>
                                            </p:txEl>
                                          </p:spTgt>
                                        </p:tgtEl>
                                      </p:cBhvr>
                                    </p:animEffect>
                                    <p:set>
                                      <p:cBhvr>
                                        <p:cTn id="11" dur="1" fill="hold">
                                          <p:stCondLst>
                                            <p:cond delay="999"/>
                                          </p:stCondLst>
                                        </p:cTn>
                                        <p:tgtEl>
                                          <p:spTgt spid="16">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0" presetClass="exit" presetSubtype="0" fill="hold" grpId="0" nodeType="afterEffect">
                                  <p:stCondLst>
                                    <p:cond delay="0"/>
                                  </p:stCondLst>
                                  <p:childTnLst>
                                    <p:animEffect transition="out" filter="fade">
                                      <p:cBhvr>
                                        <p:cTn id="14" dur="1000"/>
                                        <p:tgtEl>
                                          <p:spTgt spid="15">
                                            <p:txEl>
                                              <p:pRg st="0" end="0"/>
                                            </p:txEl>
                                          </p:spTgt>
                                        </p:tgtEl>
                                      </p:cBhvr>
                                    </p:animEffect>
                                    <p:set>
                                      <p:cBhvr>
                                        <p:cTn id="15" dur="1" fill="hold">
                                          <p:stCondLst>
                                            <p:cond delay="999"/>
                                          </p:stCondLst>
                                        </p:cTn>
                                        <p:tgtEl>
                                          <p:spTgt spid="15">
                                            <p:txEl>
                                              <p:pRg st="0" end="0"/>
                                            </p:txEl>
                                          </p:spTgt>
                                        </p:tgtEl>
                                        <p:attrNameLst>
                                          <p:attrName>style.visibility</p:attrName>
                                        </p:attrNameLst>
                                      </p:cBhvr>
                                      <p:to>
                                        <p:strVal val="hidden"/>
                                      </p:to>
                                    </p:set>
                                  </p:childTnLst>
                                </p:cTn>
                              </p:par>
                            </p:childTnLst>
                          </p:cTn>
                        </p:par>
                        <p:par>
                          <p:cTn id="16" fill="hold">
                            <p:stCondLst>
                              <p:cond delay="3000"/>
                            </p:stCondLst>
                            <p:childTnLst>
                              <p:par>
                                <p:cTn id="17" presetID="10" presetClass="exit" presetSubtype="0" fill="hold" grpId="0" nodeType="afterEffect">
                                  <p:stCondLst>
                                    <p:cond delay="0"/>
                                  </p:stCondLst>
                                  <p:childTnLst>
                                    <p:animEffect transition="out" filter="fade">
                                      <p:cBhvr>
                                        <p:cTn id="18" dur="1000"/>
                                        <p:tgtEl>
                                          <p:spTgt spid="17">
                                            <p:txEl>
                                              <p:pRg st="0" end="0"/>
                                            </p:txEl>
                                          </p:spTgt>
                                        </p:tgtEl>
                                      </p:cBhvr>
                                    </p:animEffect>
                                    <p:set>
                                      <p:cBhvr>
                                        <p:cTn id="19" dur="1" fill="hold">
                                          <p:stCondLst>
                                            <p:cond delay="9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xit" presetSubtype="0" fill="hold" nodeType="afterEffect">
                  <p:stCondLst>
                    <p:cond delay="0"/>
                  </p:stCondLst>
                  <p:childTnLst>
                    <p:animEffect transition="out" filter="fade">
                      <p:cBhvr>
                        <p:cTn dur="1000"/>
                        <p:tgtEl>
                          <p:spTgt spid="15"/>
                        </p:tgtEl>
                      </p:cBhvr>
                    </p:animEffect>
                    <p:set>
                      <p:cBhvr>
                        <p:cTn dur="1" fill="hold">
                          <p:stCondLst>
                            <p:cond delay="999"/>
                          </p:stCondLst>
                        </p:cTn>
                        <p:tgtEl>
                          <p:spTgt spid="15"/>
                        </p:tgtEl>
                        <p:attrNameLst>
                          <p:attrName>style.visibility</p:attrName>
                        </p:attrNameLst>
                      </p:cBhvr>
                      <p:to>
                        <p:strVal val="hidden"/>
                      </p:to>
                    </p:set>
                  </p:childTnLst>
                </p:cTn>
              </p:par>
            </p:tnLst>
          </p:tmpl>
        </p:tmplLst>
      </p:bldP>
      <p:bldP spid="16" grpId="0" build="p">
        <p:tmplLst>
          <p:tmpl lvl="1">
            <p:tnLst>
              <p:par>
                <p:cTn presetID="10" presetClass="exit" presetSubtype="0" fill="hold" nodeType="afterEffect">
                  <p:stCondLst>
                    <p:cond delay="0"/>
                  </p:stCondLst>
                  <p:childTnLst>
                    <p:animEffect transition="out" filter="fade">
                      <p:cBhvr>
                        <p:cTn dur="1000"/>
                        <p:tgtEl>
                          <p:spTgt spid="16"/>
                        </p:tgtEl>
                      </p:cBhvr>
                    </p:animEffect>
                    <p:set>
                      <p:cBhvr>
                        <p:cTn dur="1" fill="hold">
                          <p:stCondLst>
                            <p:cond delay="999"/>
                          </p:stCondLst>
                        </p:cTn>
                        <p:tgtEl>
                          <p:spTgt spid="16"/>
                        </p:tgtEl>
                        <p:attrNameLst>
                          <p:attrName>style.visibility</p:attrName>
                        </p:attrNameLst>
                      </p:cBhvr>
                      <p:to>
                        <p:strVal val="hidden"/>
                      </p:to>
                    </p:set>
                  </p:childTnLst>
                </p:cTn>
              </p:par>
            </p:tnLst>
          </p:tmpl>
        </p:tmplLst>
      </p:bldP>
      <p:bldP spid="17" grpId="0" build="p">
        <p:tmplLst>
          <p:tmpl lvl="1">
            <p:tnLst>
              <p:par>
                <p:cTn presetID="10" presetClass="exit" presetSubtype="0" fill="hold" nodeType="afterEffect">
                  <p:stCondLst>
                    <p:cond delay="0"/>
                  </p:stCondLst>
                  <p:childTnLst>
                    <p:animEffect transition="out" filter="fade">
                      <p:cBhvr>
                        <p:cTn dur="1000"/>
                        <p:tgtEl>
                          <p:spTgt spid="17"/>
                        </p:tgtEl>
                      </p:cBhvr>
                    </p:animEffect>
                    <p:set>
                      <p:cBhvr>
                        <p:cTn dur="1" fill="hold">
                          <p:stCondLst>
                            <p:cond delay="999"/>
                          </p:stCondLst>
                        </p:cTn>
                        <p:tgtEl>
                          <p:spTgt spid="17"/>
                        </p:tgtEl>
                        <p:attrNameLst>
                          <p:attrName>style.visibility</p:attrName>
                        </p:attrNameLst>
                      </p:cBhvr>
                      <p:to>
                        <p:strVal val="hidden"/>
                      </p:to>
                    </p:set>
                  </p:childTnLst>
                </p:cTn>
              </p:par>
            </p:tnLst>
          </p:tmpl>
        </p:tmplLst>
      </p:bldP>
      <p:bldP spid="18" grpId="0" build="p">
        <p:tmplLst>
          <p:tmpl lvl="1">
            <p:tnLst>
              <p:par>
                <p:cTn presetID="10" presetClass="exit" presetSubtype="0" fill="hold" nodeType="clickEffect">
                  <p:stCondLst>
                    <p:cond delay="0"/>
                  </p:stCondLst>
                  <p:childTnLst>
                    <p:animEffect transition="out" filter="fade">
                      <p:cBhvr>
                        <p:cTn dur="1000"/>
                        <p:tgtEl>
                          <p:spTgt spid="18"/>
                        </p:tgtEl>
                      </p:cBhvr>
                    </p:animEffect>
                    <p:set>
                      <p:cBhvr>
                        <p:cTn dur="1" fill="hold">
                          <p:stCondLst>
                            <p:cond delay="999"/>
                          </p:stCondLst>
                        </p:cTn>
                        <p:tgtEl>
                          <p:spTgt spid="18"/>
                        </p:tgtEl>
                        <p:attrNameLst>
                          <p:attrName>style.visibility</p:attrName>
                        </p:attrNameLst>
                      </p:cBhvr>
                      <p:to>
                        <p:strVal val="hidden"/>
                      </p:to>
                    </p:se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tem Match Up">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kumimoji="0" lang="en-US"/>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item 1</a:t>
            </a:r>
            <a:endParaRPr kumimoji="0" lang="en-US" dirty="0"/>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item 2</a:t>
            </a:r>
            <a:endParaRPr kumimoji="0" lang="en-US" dirty="0"/>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item 3</a:t>
            </a:r>
            <a:endParaRPr kumimoji="0" lang="en-US" dirty="0"/>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item 4</a:t>
            </a:r>
            <a:endParaRPr kumimoji="0" lang="en-US" dirty="0"/>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item 5</a:t>
            </a:r>
            <a:endParaRPr kumimoji="0" lang="en-US" dirty="0"/>
          </a:p>
        </p:txBody>
      </p:sp>
      <p:sp>
        <p:nvSpPr>
          <p:cNvPr id="20" name="Rectangle 3"/>
          <p:cNvSpPr>
            <a:spLocks noGrp="1"/>
          </p:cNvSpPr>
          <p:nvPr>
            <p:ph type="dt" sz="half" idx="10"/>
          </p:nvPr>
        </p:nvSpPr>
        <p:spPr/>
        <p:txBody>
          <a:bodyPr vert="horz"/>
          <a:lstStyle>
            <a:lvl1pPr algn="r" eaLnBrk="1" latinLnBrk="0" hangingPunct="1">
              <a:defRPr kumimoji="0"/>
            </a:lvl1pPr>
            <a:extLst/>
          </a:lstStyle>
          <a:p>
            <a:fld id="{1BEBB2CB-903D-46EF-8227-E770ED8FF514}" type="datetimeFigureOut">
              <a:rPr kumimoji="0" lang="en-US" smtClean="0"/>
              <a:pPr/>
              <a:t>3/26/2013</a:t>
            </a:fld>
            <a:endParaRPr kumimoji="0" lang="en-US"/>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match 5</a:t>
            </a:r>
            <a:endParaRPr kumimoji="0" lang="en-US" dirty="0"/>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match 3</a:t>
            </a:r>
            <a:endParaRPr kumimoji="0" lang="en-US" dirty="0"/>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match 1</a:t>
            </a:r>
            <a:endParaRPr kumimoji="0" lang="en-US" dirty="0"/>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match 2</a:t>
            </a:r>
            <a:endParaRPr kumimoji="0" lang="en-US" dirty="0"/>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a:lvl1pPr>
            <a:lvl2pPr eaLnBrk="1" latinLnBrk="0" hangingPunct="1">
              <a:buFontTx/>
              <a:buChar char="•"/>
              <a:defRPr kumimoji="0"/>
            </a:lvl2pPr>
            <a:lvl3pPr eaLnBrk="1" latinLnBrk="0" hangingPunct="1">
              <a:buFontTx/>
              <a:buChar char="•"/>
              <a:defRPr kumimoji="0"/>
            </a:lvl3pPr>
            <a:lvl4pPr eaLnBrk="1" latinLnBrk="0" hangingPunct="1">
              <a:buFontTx/>
              <a:buChar char="•"/>
              <a:defRPr kumimoji="0"/>
            </a:lvl4pPr>
            <a:lvl5pPr eaLnBrk="1" latinLnBrk="0" hangingPunct="1">
              <a:buFontTx/>
              <a:buChar char="•"/>
              <a:defRPr kumimoji="0"/>
            </a:lvl5pPr>
            <a:extLst/>
          </a:lstStyle>
          <a:p>
            <a:pPr lvl="0"/>
            <a:r>
              <a:rPr kumimoji="0" lang="en-US" dirty="0" smtClean="0"/>
              <a:t>Click to add match 4</a:t>
            </a:r>
            <a:endParaRPr kumimoji="0" lang="en-US" dirty="0"/>
          </a:p>
        </p:txBody>
      </p:sp>
      <p:sp>
        <p:nvSpPr>
          <p:cNvPr id="11" name="Rectangle 2"/>
          <p:cNvSpPr>
            <a:spLocks noGrp="1"/>
          </p:cNvSpPr>
          <p:nvPr>
            <p:ph type="title" hasCustomPrompt="1"/>
          </p:nvPr>
        </p:nvSpPr>
        <p:spPr/>
        <p:txBody>
          <a:bodyPr vert="horz"/>
          <a:lstStyle>
            <a:lvl1pPr algn="l" eaLnBrk="1" latinLnBrk="0" hangingPunct="1">
              <a:defRPr kumimoji="0" i="1" baseline="0"/>
            </a:lvl1pPr>
            <a:extLst/>
          </a:lstStyle>
          <a:p>
            <a:r>
              <a:rPr kumimoji="0" lang="en-US" dirty="0" smtClean="0"/>
              <a:t>Click to type your question</a:t>
            </a:r>
            <a:endParaRPr kumimoji="0" lang="en-US" dirty="0"/>
          </a:p>
        </p:txBody>
      </p:sp>
      <p:sp>
        <p:nvSpPr>
          <p:cNvPr id="7" name="Rectangle 5"/>
          <p:cNvSpPr>
            <a:spLocks noGrp="1"/>
          </p:cNvSpPr>
          <p:nvPr>
            <p:ph type="sldNum" sz="quarter" idx="12"/>
          </p:nvPr>
        </p:nvSpPr>
        <p:spPr/>
        <p:txBody>
          <a:bodyPr vert="horz"/>
          <a:lstStyle>
            <a:extLst/>
          </a:lstStyle>
          <a:p>
            <a:fld id="{C75B88FA-3392-4D65-A457-DB2A9953195B}" type="slidenum">
              <a:rPr kumimoji="0" lang="en-US" smtClean="0"/>
              <a:pPr/>
              <a:t>‹#›</a:t>
            </a:fld>
            <a:endParaRPr kumimoji="0" lang="en-US"/>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pPr eaLnBrk="1" latinLnBrk="1" hangingPunct="1"/>
            <a:r>
              <a:rPr kumimoji="0" lang="en-US" smtClean="0"/>
              <a:t>Click to edit Master title style</a:t>
            </a:r>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eaLnBrk="1" latinLnBrk="1" hangingPunct="1"/>
            <a:r>
              <a:rPr kumimoji="0" lang="en-US" smtClean="0"/>
              <a:t>Click to edit Master text styles</a:t>
            </a:r>
          </a:p>
          <a:p>
            <a:pPr lvl="1" eaLnBrk="1" latinLnBrk="1" hangingPunct="1"/>
            <a:r>
              <a:rPr kumimoji="0" lang="en-US" smtClean="0"/>
              <a:t>Second level</a:t>
            </a:r>
          </a:p>
          <a:p>
            <a:pPr lvl="2" eaLnBrk="1" latinLnBrk="1" hangingPunct="1"/>
            <a:r>
              <a:rPr kumimoji="0" lang="en-US" smtClean="0"/>
              <a:t>Third level</a:t>
            </a:r>
          </a:p>
          <a:p>
            <a:pPr lvl="3" eaLnBrk="1" latinLnBrk="1" hangingPunct="1"/>
            <a:r>
              <a:rPr kumimoji="0" lang="en-US" smtClean="0"/>
              <a:t>Fourth level</a:t>
            </a:r>
          </a:p>
          <a:p>
            <a:pPr lvl="4" eaLnBrk="1" latinLnBrk="1" hangingPunct="1"/>
            <a:r>
              <a:rPr kumimoji="0" lang="en-US" smtClean="0"/>
              <a:t>Fifth level</a:t>
            </a:r>
            <a:endParaRPr kumimoji="0" lang="en-US"/>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eaLnBrk="1" latinLnBrk="0" hangingPunct="1">
              <a:defRPr kumimoji="0" sz="1100"/>
            </a:lvl1pPr>
            <a:extLst/>
          </a:lstStyle>
          <a:p>
            <a:pPr algn="r"/>
            <a:fld id="{8F67D422-08A8-451B-9A67-21962FC4B660}" type="datetimeFigureOut">
              <a:rPr kumimoji="0" lang="en-US" sz="1100" smtClean="0"/>
              <a:pPr algn="r"/>
              <a:t>3/26/2013</a:t>
            </a:fld>
            <a:endParaRPr kumimoji="0" lang="en-US" sz="1050" dirty="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eaLnBrk="1" latinLnBrk="0" hangingPunct="1">
              <a:defRPr kumimoji="0" sz="1200"/>
            </a:lvl1pPr>
            <a:extLst/>
          </a:lstStyle>
          <a:p>
            <a:endParaRPr kumimoji="0" lang="en-US" sz="1200" dirty="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eaLnBrk="1" latinLnBrk="0" hangingPunct="1">
              <a:defRPr kumimoji="0" sz="1200"/>
            </a:lvl1pPr>
            <a:extLst/>
          </a:lstStyle>
          <a:p>
            <a:fld id="{169B2101-2E9F-420A-91A3-890890D84497}" type="slidenum">
              <a:rPr kumimoji="0" lang="en-US" sz="1200" smtClean="0"/>
              <a:pPr/>
              <a:t>‹#›</a:t>
            </a:fld>
            <a:endParaRPr kumimoji="0" lang="en-US" sz="1200" dirty="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en-US"/>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en-US"/>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en-US"/>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en-US"/>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en-US"/>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en-US"/>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dirty="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en-US" dirty="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en-US"/>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en-US"/>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rtl="0" eaLnBrk="1" latinLnBrk="0" hangingPunct="1">
        <a:spcBef>
          <a:spcPct val="0"/>
        </a:spcBef>
        <a:buNone/>
        <a:defRPr kumimoji="0" sz="3600">
          <a:solidFill>
            <a:schemeClr val="tx1"/>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extLst/>
    </p:titleStyle>
    <p:bodyStyle>
      <a:lvl1pPr marL="342900" indent="-342900" algn="l" rtl="0" eaLnBrk="1" latinLnBrk="0" hangingPunct="1">
        <a:spcBef>
          <a:spcPct val="20000"/>
        </a:spcBef>
        <a:buChar char="•"/>
        <a:defRPr kumimoji="0" sz="2000">
          <a:solidFill>
            <a:schemeClr val="tx1"/>
          </a:solidFill>
          <a:latin typeface="+mn-lt"/>
          <a:ea typeface="+mn-ea"/>
          <a:cs typeface="+mn-cs"/>
        </a:defRPr>
      </a:lvl1pPr>
      <a:lvl2pPr marL="742950" indent="-285750" algn="l" rtl="0" eaLnBrk="1" latinLnBrk="0" hangingPunct="1">
        <a:spcBef>
          <a:spcPct val="20000"/>
        </a:spcBef>
        <a:buChar char="–"/>
        <a:defRPr kumimoji="0" sz="2000">
          <a:solidFill>
            <a:schemeClr val="tx1"/>
          </a:solidFill>
          <a:latin typeface="+mn-lt"/>
          <a:ea typeface="+mn-ea"/>
          <a:cs typeface="+mn-cs"/>
        </a:defRPr>
      </a:lvl2pPr>
      <a:lvl3pPr marL="1143000" indent="-228600" algn="l" rtl="0" eaLnBrk="1" latinLnBrk="0" hangingPunct="1">
        <a:spcBef>
          <a:spcPct val="20000"/>
        </a:spcBef>
        <a:buChar char="•"/>
        <a:defRPr kumimoji="0" sz="2000">
          <a:solidFill>
            <a:schemeClr val="tx1"/>
          </a:solidFill>
          <a:latin typeface="+mn-lt"/>
          <a:ea typeface="+mn-ea"/>
          <a:cs typeface="+mn-cs"/>
        </a:defRPr>
      </a:lvl3pPr>
      <a:lvl4pPr marL="1600200" indent="-228600" algn="l" rtl="0" eaLnBrk="1" latinLnBrk="0" hangingPunct="1">
        <a:spcBef>
          <a:spcPct val="20000"/>
        </a:spcBef>
        <a:buChar char="–"/>
        <a:defRPr kumimoji="0" sz="2000">
          <a:solidFill>
            <a:schemeClr val="tx1"/>
          </a:solidFill>
          <a:latin typeface="+mn-lt"/>
          <a:ea typeface="+mn-ea"/>
          <a:cs typeface="+mn-cs"/>
        </a:defRPr>
      </a:lvl4pPr>
      <a:lvl5pPr marL="2057400" indent="-228600" algn="l" rtl="0" eaLnBrk="1" latinLnBrk="0" hangingPunct="1">
        <a:spcBef>
          <a:spcPct val="20000"/>
        </a:spcBef>
        <a:buChar char="»"/>
        <a:defRPr kumimoji="0" sz="2000">
          <a:solidFill>
            <a:schemeClr val="tx1"/>
          </a:solidFill>
          <a:latin typeface="+mn-lt"/>
          <a:ea typeface="+mn-ea"/>
          <a:cs typeface="+mn-cs"/>
        </a:defRPr>
      </a:lvl5pPr>
      <a:lvl6pPr marL="2514600" indent="-228600" algn="l" rtl="0" eaLnBrk="1" latinLnBrk="0" hangingPunct="1">
        <a:spcBef>
          <a:spcPct val="20000"/>
        </a:spcBef>
        <a:buChar char="•"/>
        <a:defRPr kumimoji="0" sz="2000">
          <a:solidFill>
            <a:schemeClr val="tx1"/>
          </a:solidFill>
          <a:latin typeface="+mn-lt"/>
          <a:ea typeface="+mn-ea"/>
          <a:cs typeface="+mn-cs"/>
        </a:defRPr>
      </a:lvl6pPr>
      <a:lvl7pPr marL="2971800" indent="-228600" algn="l" rtl="0" eaLnBrk="1" latinLnBrk="0" hangingPunct="1">
        <a:spcBef>
          <a:spcPct val="20000"/>
        </a:spcBef>
        <a:buChar char="•"/>
        <a:defRPr kumimoji="0" sz="2000">
          <a:solidFill>
            <a:schemeClr val="tx1"/>
          </a:solidFill>
          <a:latin typeface="+mn-lt"/>
          <a:ea typeface="+mn-ea"/>
          <a:cs typeface="+mn-cs"/>
        </a:defRPr>
      </a:lvl7pPr>
      <a:lvl8pPr marL="3429000" indent="-228600" algn="l" rtl="0" eaLnBrk="1" latinLnBrk="0" hangingPunct="1">
        <a:spcBef>
          <a:spcPct val="20000"/>
        </a:spcBef>
        <a:buChar char="•"/>
        <a:defRPr kumimoji="0" sz="2000">
          <a:solidFill>
            <a:schemeClr val="tx1"/>
          </a:solidFill>
          <a:latin typeface="+mn-lt"/>
          <a:ea typeface="+mn-ea"/>
          <a:cs typeface="+mn-cs"/>
        </a:defRPr>
      </a:lvl8pPr>
      <a:lvl9pPr marL="3886200" indent="-228600" algn="l" rtl="0" eaLnBrk="1" latinLnBrk="0" hangingPunct="1">
        <a:spcBef>
          <a:spcPct val="20000"/>
        </a:spcBef>
        <a:buChar char="•"/>
        <a:defRPr kumimoji="0" sz="2000">
          <a:solidFill>
            <a:schemeClr val="tx1"/>
          </a:solidFill>
          <a:latin typeface="+mn-lt"/>
          <a:ea typeface="+mn-ea"/>
          <a:cs typeface="+mn-cs"/>
        </a:defRPr>
      </a:lvl9pPr>
      <a:extLst/>
    </p:bodyStyle>
    <p:otherStyle>
      <a:lvl1pPr marL="0" algn="l" rtl="0" eaLnBrk="1" latinLnBrk="0" hangingPunct="1">
        <a:defRPr kumimoji="0">
          <a:solidFill>
            <a:schemeClr val="tx1"/>
          </a:solidFill>
          <a:latin typeface="+mn-lt"/>
          <a:ea typeface="+mn-ea"/>
          <a:cs typeface="+mn-cs"/>
        </a:defRPr>
      </a:lvl1pPr>
      <a:lvl2pPr marL="457200" algn="l" rtl="0" eaLnBrk="1" latinLnBrk="0" hangingPunct="1">
        <a:defRPr kumimoji="0">
          <a:solidFill>
            <a:schemeClr val="tx1"/>
          </a:solidFill>
          <a:latin typeface="+mn-lt"/>
          <a:ea typeface="+mn-ea"/>
          <a:cs typeface="+mn-cs"/>
        </a:defRPr>
      </a:lvl2pPr>
      <a:lvl3pPr marL="914400" algn="l" rtl="0" eaLnBrk="1" latinLnBrk="0" hangingPunct="1">
        <a:defRPr kumimoji="0">
          <a:solidFill>
            <a:schemeClr val="tx1"/>
          </a:solidFill>
          <a:latin typeface="+mn-lt"/>
          <a:ea typeface="+mn-ea"/>
          <a:cs typeface="+mn-cs"/>
        </a:defRPr>
      </a:lvl3pPr>
      <a:lvl4pPr marL="1371600" algn="l" rtl="0" eaLnBrk="1" latinLnBrk="0" hangingPunct="1">
        <a:defRPr kumimoji="0">
          <a:solidFill>
            <a:schemeClr val="tx1"/>
          </a:solidFill>
          <a:latin typeface="+mn-lt"/>
          <a:ea typeface="+mn-ea"/>
          <a:cs typeface="+mn-cs"/>
        </a:defRPr>
      </a:lvl4pPr>
      <a:lvl5pPr marL="1828800" algn="l" rtl="0" eaLnBrk="1" latinLnBrk="0" hangingPunct="1">
        <a:defRPr kumimoji="0">
          <a:solidFill>
            <a:schemeClr val="tx1"/>
          </a:solidFill>
          <a:latin typeface="+mn-lt"/>
          <a:ea typeface="+mn-ea"/>
          <a:cs typeface="+mn-cs"/>
        </a:defRPr>
      </a:lvl5pPr>
      <a:lvl6pPr marL="2286000" algn="l" rtl="0" eaLnBrk="1" latinLnBrk="0" hangingPunct="1">
        <a:defRPr kumimoji="0">
          <a:solidFill>
            <a:schemeClr val="tx1"/>
          </a:solidFill>
          <a:latin typeface="+mn-lt"/>
          <a:ea typeface="+mn-ea"/>
          <a:cs typeface="+mn-cs"/>
        </a:defRPr>
      </a:lvl6pPr>
      <a:lvl7pPr marL="2743200" algn="l" rtl="0" eaLnBrk="1" latinLnBrk="0" hangingPunct="1">
        <a:defRPr kumimoji="0">
          <a:solidFill>
            <a:schemeClr val="tx1"/>
          </a:solidFill>
          <a:latin typeface="+mn-lt"/>
          <a:ea typeface="+mn-ea"/>
          <a:cs typeface="+mn-cs"/>
        </a:defRPr>
      </a:lvl7pPr>
      <a:lvl8pPr marL="3200400" algn="l" rtl="0" eaLnBrk="1" latinLnBrk="0" hangingPunct="1">
        <a:defRPr kumimoji="0">
          <a:solidFill>
            <a:schemeClr val="tx1"/>
          </a:solidFill>
          <a:latin typeface="+mn-lt"/>
          <a:ea typeface="+mn-ea"/>
          <a:cs typeface="+mn-cs"/>
        </a:defRPr>
      </a:lvl8pPr>
      <a:lvl9pPr marL="3657600" algn="l" rtl="0" eaLnBrk="1" latinLnBrk="0" hangingPunct="1">
        <a:defRPr kumimoji="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en-US" dirty="0"/>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en-US"/>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en-US"/>
          </a:p>
        </p:txBody>
      </p:sp>
      <p:sp>
        <p:nvSpPr>
          <p:cNvPr id="12" name="Oval 28"/>
          <p:cNvSpPr/>
          <p:nvPr/>
        </p:nvSpPr>
        <p:spPr>
          <a:xfrm>
            <a:off x="8572500" y="57150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en-US"/>
          </a:p>
        </p:txBody>
      </p:sp>
      <p:sp>
        <p:nvSpPr>
          <p:cNvPr id="10" name="Rectangle 24"/>
          <p:cNvSpPr>
            <a:spLocks noGrp="1"/>
          </p:cNvSpPr>
          <p:nvPr>
            <p:ph type="ctrTitle"/>
          </p:nvPr>
        </p:nvSpPr>
        <p:spPr/>
        <p:txBody>
          <a:bodyPr/>
          <a:lstStyle>
            <a:extLst/>
          </a:lstStyle>
          <a:p>
            <a:r>
              <a:rPr lang="en-US" dirty="0" smtClean="0"/>
              <a:t>Skeletal System</a:t>
            </a:r>
            <a:endParaRPr lang="en-US" dirty="0"/>
          </a:p>
        </p:txBody>
      </p:sp>
      <p:sp>
        <p:nvSpPr>
          <p:cNvPr id="18" name="Rectangle 25"/>
          <p:cNvSpPr>
            <a:spLocks noGrp="1"/>
          </p:cNvSpPr>
          <p:nvPr>
            <p:ph type="subTitle" idx="1"/>
          </p:nvPr>
        </p:nvSpPr>
        <p:spPr/>
        <p:txBody>
          <a:bodyPr>
            <a:normAutofit/>
          </a:bodyPr>
          <a:lstStyle>
            <a:extLst/>
          </a:lstStyle>
          <a:p>
            <a:r>
              <a:rPr lang="en-US" dirty="0" smtClean="0"/>
              <a:t>By Madison Moore</a:t>
            </a: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fade">
                                      <p:cBhvr>
                                        <p:cTn id="1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t>Endoskeleton</a:t>
            </a:r>
            <a:endParaRPr lang="en-US" dirty="0"/>
          </a:p>
        </p:txBody>
      </p:sp>
      <p:sp>
        <p:nvSpPr>
          <p:cNvPr id="3" name="Text Placeholder 2"/>
          <p:cNvSpPr>
            <a:spLocks noGrp="1"/>
          </p:cNvSpPr>
          <p:nvPr>
            <p:ph type="body" sz="quarter" idx="14"/>
          </p:nvPr>
        </p:nvSpPr>
        <p:spPr/>
        <p:txBody>
          <a:bodyPr/>
          <a:lstStyle/>
          <a:p>
            <a:r>
              <a:rPr lang="en-US" dirty="0"/>
              <a:t>Appendicular skeleton</a:t>
            </a:r>
          </a:p>
        </p:txBody>
      </p:sp>
      <p:sp>
        <p:nvSpPr>
          <p:cNvPr id="4" name="Text Placeholder 3"/>
          <p:cNvSpPr>
            <a:spLocks noGrp="1"/>
          </p:cNvSpPr>
          <p:nvPr>
            <p:ph type="body" sz="quarter" idx="15"/>
          </p:nvPr>
        </p:nvSpPr>
        <p:spPr/>
        <p:txBody>
          <a:bodyPr/>
          <a:lstStyle/>
          <a:p>
            <a:r>
              <a:rPr lang="en-US" dirty="0"/>
              <a:t>Axial skeleton</a:t>
            </a:r>
          </a:p>
        </p:txBody>
      </p:sp>
      <p:sp>
        <p:nvSpPr>
          <p:cNvPr id="5" name="Text Placeholder 4"/>
          <p:cNvSpPr>
            <a:spLocks noGrp="1"/>
          </p:cNvSpPr>
          <p:nvPr>
            <p:ph type="body" sz="quarter" idx="16"/>
          </p:nvPr>
        </p:nvSpPr>
        <p:spPr/>
        <p:txBody>
          <a:bodyPr/>
          <a:lstStyle/>
          <a:p>
            <a:r>
              <a:rPr lang="en-US" dirty="0"/>
              <a:t>Ligaments</a:t>
            </a:r>
          </a:p>
        </p:txBody>
      </p:sp>
      <p:sp>
        <p:nvSpPr>
          <p:cNvPr id="6" name="Text Placeholder 5"/>
          <p:cNvSpPr>
            <a:spLocks noGrp="1"/>
          </p:cNvSpPr>
          <p:nvPr>
            <p:ph type="body" sz="quarter" idx="17"/>
          </p:nvPr>
        </p:nvSpPr>
        <p:spPr/>
        <p:txBody>
          <a:bodyPr/>
          <a:lstStyle/>
          <a:p>
            <a:r>
              <a:rPr lang="en-US" dirty="0"/>
              <a:t>Tendon</a:t>
            </a:r>
          </a:p>
        </p:txBody>
      </p:sp>
      <p:sp>
        <p:nvSpPr>
          <p:cNvPr id="7" name="Text Placeholder 6"/>
          <p:cNvSpPr>
            <a:spLocks noGrp="1"/>
          </p:cNvSpPr>
          <p:nvPr>
            <p:ph type="body" sz="quarter" idx="18"/>
          </p:nvPr>
        </p:nvSpPr>
        <p:spPr/>
        <p:txBody>
          <a:bodyPr>
            <a:normAutofit fontScale="62500" lnSpcReduction="20000"/>
          </a:bodyPr>
          <a:lstStyle/>
          <a:p>
            <a:r>
              <a:rPr lang="en-US" dirty="0"/>
              <a:t> a cord or band of dense, tough, inelastic, white, fibrous tissue</a:t>
            </a:r>
          </a:p>
        </p:txBody>
      </p:sp>
      <p:sp>
        <p:nvSpPr>
          <p:cNvPr id="8" name="Text Placeholder 7"/>
          <p:cNvSpPr>
            <a:spLocks noGrp="1"/>
          </p:cNvSpPr>
          <p:nvPr>
            <p:ph type="body" sz="quarter" idx="19"/>
          </p:nvPr>
        </p:nvSpPr>
        <p:spPr/>
        <p:txBody>
          <a:bodyPr>
            <a:normAutofit fontScale="62500" lnSpcReduction="20000"/>
          </a:bodyPr>
          <a:lstStyle/>
          <a:p>
            <a:r>
              <a:rPr lang="en-US" dirty="0"/>
              <a:t>the skeleton of the head and trunk.</a:t>
            </a:r>
          </a:p>
        </p:txBody>
      </p:sp>
      <p:sp>
        <p:nvSpPr>
          <p:cNvPr id="9" name="Text Placeholder 8"/>
          <p:cNvSpPr>
            <a:spLocks noGrp="1"/>
          </p:cNvSpPr>
          <p:nvPr>
            <p:ph type="body" sz="quarter" idx="20"/>
          </p:nvPr>
        </p:nvSpPr>
        <p:spPr/>
        <p:txBody>
          <a:bodyPr>
            <a:normAutofit fontScale="62500" lnSpcReduction="20000"/>
          </a:bodyPr>
          <a:lstStyle/>
          <a:p>
            <a:r>
              <a:rPr lang="en-US" dirty="0"/>
              <a:t>the internal skeleton or framework of the body</a:t>
            </a:r>
          </a:p>
        </p:txBody>
      </p:sp>
      <p:sp>
        <p:nvSpPr>
          <p:cNvPr id="10" name="Text Placeholder 9"/>
          <p:cNvSpPr>
            <a:spLocks noGrp="1"/>
          </p:cNvSpPr>
          <p:nvPr>
            <p:ph type="body" sz="quarter" idx="21"/>
          </p:nvPr>
        </p:nvSpPr>
        <p:spPr/>
        <p:txBody>
          <a:bodyPr/>
          <a:lstStyle/>
          <a:p>
            <a:r>
              <a:rPr lang="en-US" dirty="0"/>
              <a:t> The bones of the limbs</a:t>
            </a:r>
          </a:p>
        </p:txBody>
      </p:sp>
      <p:sp>
        <p:nvSpPr>
          <p:cNvPr id="11" name="Text Placeholder 10"/>
          <p:cNvSpPr>
            <a:spLocks noGrp="1"/>
          </p:cNvSpPr>
          <p:nvPr>
            <p:ph type="body" sz="quarter" idx="22"/>
          </p:nvPr>
        </p:nvSpPr>
        <p:spPr/>
        <p:txBody>
          <a:bodyPr/>
          <a:lstStyle/>
          <a:p>
            <a:r>
              <a:rPr lang="en-US" dirty="0"/>
              <a:t> a band of tissue</a:t>
            </a:r>
          </a:p>
        </p:txBody>
      </p:sp>
      <p:sp>
        <p:nvSpPr>
          <p:cNvPr id="12" name="Title 11"/>
          <p:cNvSpPr>
            <a:spLocks noGrp="1"/>
          </p:cNvSpPr>
          <p:nvPr>
            <p:ph type="title"/>
          </p:nvPr>
        </p:nvSpPr>
        <p:spPr/>
        <p:txBody>
          <a:bodyPr/>
          <a:lstStyle/>
          <a:p>
            <a:r>
              <a:rPr lang="en-US" dirty="0" smtClean="0"/>
              <a:t>Match the words to the definition</a:t>
            </a:r>
            <a:endParaRPr lang="en-US" dirty="0"/>
          </a:p>
        </p:txBody>
      </p:sp>
    </p:spTree>
    <p:extLst>
      <p:ext uri="{BB962C8B-B14F-4D97-AF65-F5344CB8AC3E}">
        <p14:creationId xmlns:p14="http://schemas.microsoft.com/office/powerpoint/2010/main" val="197252580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This is how you play my game. There are 8 rounds and each round people are out. There are questions, we ask a question and everyone writes there answer on there paper. When we ask which one you think is correct you raise your hand. We show the answer and everyone that got is correct gives themselves a tally mark. </a:t>
            </a:r>
            <a:r>
              <a:rPr lang="en-US" dirty="0" smtClean="0">
                <a:solidFill>
                  <a:srgbClr val="FF0000"/>
                </a:solidFill>
              </a:rPr>
              <a:t>Remember not to use all of your paper at once. Also put your pencil back in the pencil cup once this is over.</a:t>
            </a:r>
            <a:endParaRPr lang="en-US" dirty="0"/>
          </a:p>
        </p:txBody>
      </p:sp>
      <p:sp>
        <p:nvSpPr>
          <p:cNvPr id="3" name="Title 2"/>
          <p:cNvSpPr>
            <a:spLocks noGrp="1"/>
          </p:cNvSpPr>
          <p:nvPr>
            <p:ph type="title"/>
          </p:nvPr>
        </p:nvSpPr>
        <p:spPr/>
        <p:txBody>
          <a:bodyPr/>
          <a:lstStyle/>
          <a:p>
            <a:r>
              <a:rPr lang="en-US" dirty="0" smtClean="0"/>
              <a:t>How to play</a:t>
            </a:r>
            <a:endParaRPr lang="en-US" dirty="0"/>
          </a:p>
        </p:txBody>
      </p:sp>
    </p:spTree>
    <p:extLst>
      <p:ext uri="{BB962C8B-B14F-4D97-AF65-F5344CB8AC3E}">
        <p14:creationId xmlns:p14="http://schemas.microsoft.com/office/powerpoint/2010/main" val="129009154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66800"/>
            <a:ext cx="7543800" cy="523220"/>
          </a:xfrm>
          <a:prstGeom prst="rect">
            <a:avLst/>
          </a:prstGeom>
          <a:noFill/>
        </p:spPr>
        <p:txBody>
          <a:bodyPr wrap="square">
            <a:spAutoFit/>
          </a:bodyPr>
          <a:lstStyle>
            <a:extLst/>
          </a:lstStyle>
          <a:p>
            <a:pPr marL="0" indent="0">
              <a:buNone/>
            </a:pPr>
            <a:endParaRPr lang="en-US" sz="2800" dirty="0"/>
          </a:p>
        </p:txBody>
      </p:sp>
      <p:sp>
        <p:nvSpPr>
          <p:cNvPr id="28" name="Rectangle 6"/>
          <p:cNvSpPr>
            <a:spLocks noGrp="1"/>
          </p:cNvSpPr>
          <p:nvPr>
            <p:ph type="title"/>
          </p:nvPr>
        </p:nvSpPr>
        <p:spPr/>
        <p:txBody>
          <a:bodyPr/>
          <a:lstStyle>
            <a:extLst/>
          </a:lstStyle>
          <a:p>
            <a:r>
              <a:rPr lang="en-US" dirty="0" smtClean="0"/>
              <a:t>How many bones are there in a Grown up?</a:t>
            </a:r>
            <a:endParaRPr lang="en-US" dirty="0"/>
          </a:p>
        </p:txBody>
      </p:sp>
      <p:sp>
        <p:nvSpPr>
          <p:cNvPr id="17" name="Rectangle 8"/>
          <p:cNvSpPr>
            <a:spLocks noGrp="1"/>
          </p:cNvSpPr>
          <p:nvPr>
            <p:ph type="body" sz="quarter" idx="17"/>
          </p:nvPr>
        </p:nvSpPr>
        <p:spPr/>
        <p:txBody>
          <a:bodyPr>
            <a:normAutofit/>
          </a:bodyPr>
          <a:lstStyle>
            <a:extLst/>
          </a:lstStyle>
          <a:p>
            <a:r>
              <a:rPr lang="en-US" dirty="0" smtClean="0"/>
              <a:t>58</a:t>
            </a:r>
            <a:endParaRPr lang="en-US" dirty="0"/>
          </a:p>
        </p:txBody>
      </p:sp>
      <p:sp>
        <p:nvSpPr>
          <p:cNvPr id="2" name="Text Placeholder 1"/>
          <p:cNvSpPr>
            <a:spLocks noGrp="1"/>
          </p:cNvSpPr>
          <p:nvPr>
            <p:ph type="body" sz="quarter" idx="18"/>
          </p:nvPr>
        </p:nvSpPr>
        <p:spPr>
          <a:xfrm>
            <a:off x="1143000" y="2057400"/>
            <a:ext cx="7086600" cy="457200"/>
          </a:xfrm>
        </p:spPr>
        <p:txBody>
          <a:bodyPr/>
          <a:lstStyle/>
          <a:p>
            <a:r>
              <a:rPr lang="en-US" dirty="0" smtClean="0"/>
              <a:t>5</a:t>
            </a:r>
            <a:endParaRPr lang="en-US" dirty="0"/>
          </a:p>
        </p:txBody>
      </p:sp>
      <p:sp>
        <p:nvSpPr>
          <p:cNvPr id="3" name="Text Placeholder 2"/>
          <p:cNvSpPr>
            <a:spLocks noGrp="1"/>
          </p:cNvSpPr>
          <p:nvPr>
            <p:ph type="body" sz="quarter" idx="19"/>
          </p:nvPr>
        </p:nvSpPr>
        <p:spPr/>
        <p:txBody>
          <a:bodyPr/>
          <a:lstStyle/>
          <a:p>
            <a:r>
              <a:rPr lang="en-US" dirty="0" smtClean="0"/>
              <a:t>200</a:t>
            </a:r>
            <a:endParaRPr lang="en-US" dirty="0"/>
          </a:p>
        </p:txBody>
      </p:sp>
      <p:sp>
        <p:nvSpPr>
          <p:cNvPr id="4" name="Text Placeholder 3"/>
          <p:cNvSpPr>
            <a:spLocks noGrp="1"/>
          </p:cNvSpPr>
          <p:nvPr>
            <p:ph type="body" sz="quarter" idx="20"/>
          </p:nvPr>
        </p:nvSpPr>
        <p:spPr>
          <a:xfrm>
            <a:off x="1143000" y="4114800"/>
            <a:ext cx="7086600" cy="457200"/>
          </a:xfrm>
        </p:spPr>
        <p:txBody>
          <a:bodyPr/>
          <a:lstStyle/>
          <a:p>
            <a:r>
              <a:rPr lang="en-US" dirty="0" smtClean="0"/>
              <a:t>350</a:t>
            </a:r>
            <a:endParaRPr lang="en-US" dirty="0"/>
          </a:p>
        </p:txBody>
      </p:sp>
      <p:sp>
        <p:nvSpPr>
          <p:cNvPr id="5" name="Text Placeholder 4"/>
          <p:cNvSpPr>
            <a:spLocks noGrp="1"/>
          </p:cNvSpPr>
          <p:nvPr>
            <p:ph type="body" sz="quarter" idx="21"/>
          </p:nvPr>
        </p:nvSpPr>
        <p:spPr>
          <a:xfrm>
            <a:off x="1143000" y="2743200"/>
            <a:ext cx="7086600" cy="457200"/>
          </a:xfrm>
        </p:spPr>
        <p:txBody>
          <a:bodyPr/>
          <a:lstStyle/>
          <a:p>
            <a:r>
              <a:rPr lang="en-US" dirty="0" smtClean="0"/>
              <a:t>206</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p:txBody>
          <a:bodyPr>
            <a:normAutofit/>
          </a:bodyPr>
          <a:lstStyle>
            <a:extLst/>
          </a:lstStyle>
          <a:p>
            <a:r>
              <a:rPr lang="en-US" dirty="0" smtClean="0"/>
              <a:t>How do bones help us?</a:t>
            </a:r>
            <a:endParaRPr lang="en-US" dirty="0"/>
          </a:p>
        </p:txBody>
      </p:sp>
      <p:sp>
        <p:nvSpPr>
          <p:cNvPr id="4" name="Rectangle 25"/>
          <p:cNvSpPr txBox="1">
            <a:spLocks/>
          </p:cNvSpPr>
          <p:nvPr/>
        </p:nvSpPr>
        <p:spPr>
          <a:xfrm>
            <a:off x="762000" y="2971800"/>
            <a:ext cx="7086600" cy="2971800"/>
          </a:xfrm>
          <a:prstGeom prst="rect">
            <a:avLst/>
          </a:prstGeom>
        </p:spPr>
        <p:txBody>
          <a:bodyPr vert="horz">
            <a:normAutofit/>
          </a:bodyPr>
          <a:lstStyle>
            <a:extLst/>
          </a:lstStyle>
          <a:p>
            <a:pPr marL="457200" marR="0" lvl="0" indent="-457200" algn="l" defTabSz="914400" rtl="0" eaLnBrk="1" fontAlgn="auto" latinLnBrk="0" hangingPunct="1">
              <a:lnSpc>
                <a:spcPct val="100000"/>
              </a:lnSpc>
              <a:spcBef>
                <a:spcPct val="20000"/>
              </a:spcBef>
              <a:spcAft>
                <a:spcPts val="0"/>
              </a:spcAft>
              <a:buClrTx/>
              <a:buSzTx/>
              <a:buAutoNum type="alphaUcPeriod"/>
              <a:tabLst/>
              <a:defRPr/>
            </a:pPr>
            <a:r>
              <a:rPr lang="en-US" sz="2000" kern="0" dirty="0" smtClean="0"/>
              <a:t>They give us our structure</a:t>
            </a:r>
          </a:p>
          <a:p>
            <a:pPr marL="457200" marR="0" lvl="0" indent="-457200" algn="l" defTabSz="914400" rtl="0" eaLnBrk="1" fontAlgn="auto" latinLnBrk="0" hangingPunct="1">
              <a:lnSpc>
                <a:spcPct val="100000"/>
              </a:lnSpc>
              <a:spcBef>
                <a:spcPct val="20000"/>
              </a:spcBef>
              <a:spcAft>
                <a:spcPts val="0"/>
              </a:spcAft>
              <a:buClrTx/>
              <a:buSzTx/>
              <a:buAutoNum type="alphaUcPeriod"/>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They help us move</a:t>
            </a:r>
          </a:p>
          <a:p>
            <a:pPr marL="457200" marR="0" lvl="0" indent="-457200" algn="l" defTabSz="914400" rtl="0" eaLnBrk="1" fontAlgn="auto" latinLnBrk="0" hangingPunct="1">
              <a:lnSpc>
                <a:spcPct val="100000"/>
              </a:lnSpc>
              <a:spcBef>
                <a:spcPct val="20000"/>
              </a:spcBef>
              <a:spcAft>
                <a:spcPts val="0"/>
              </a:spcAft>
              <a:buClrTx/>
              <a:buSzTx/>
              <a:buAutoNum type="alphaUcPeriod"/>
              <a:tabLst/>
              <a:defRPr/>
            </a:pPr>
            <a:r>
              <a:rPr lang="en-US" sz="2000" kern="0" dirty="0" smtClean="0"/>
              <a:t>They protect our muscles and organs</a:t>
            </a:r>
          </a:p>
          <a:p>
            <a:pPr marL="457200" marR="0" lvl="0" indent="-457200" algn="l" defTabSz="914400" rtl="0" eaLnBrk="1" fontAlgn="auto" latinLnBrk="0" hangingPunct="1">
              <a:lnSpc>
                <a:spcPct val="100000"/>
              </a:lnSpc>
              <a:spcBef>
                <a:spcPct val="20000"/>
              </a:spcBef>
              <a:spcAft>
                <a:spcPts val="0"/>
              </a:spcAft>
              <a:buClrTx/>
              <a:buSzTx/>
              <a:buAutoNum type="alphaUcPeriod" startAt="4"/>
              <a:tabLst/>
              <a:defRPr/>
            </a:pPr>
            <a:r>
              <a:rPr lang="en-US" sz="2000" kern="0" dirty="0" smtClean="0"/>
              <a:t>They help us stand up and give us support</a:t>
            </a:r>
          </a:p>
          <a:p>
            <a:pPr marL="457200" marR="0" lvl="0" indent="-457200" algn="l" defTabSz="914400" rtl="0" eaLnBrk="1" fontAlgn="auto" latinLnBrk="0" hangingPunct="1">
              <a:lnSpc>
                <a:spcPct val="100000"/>
              </a:lnSpc>
              <a:spcBef>
                <a:spcPct val="20000"/>
              </a:spcBef>
              <a:spcAft>
                <a:spcPts val="0"/>
              </a:spcAft>
              <a:buClrTx/>
              <a:buSzTx/>
              <a:buAutoNum type="alphaUcPeriod" startAt="4"/>
              <a:tabLst/>
              <a:defRPr/>
            </a:pPr>
            <a:r>
              <a:rPr lang="en-US" sz="2000" kern="0" dirty="0" smtClean="0"/>
              <a:t>All of the above</a:t>
            </a:r>
          </a:p>
          <a:p>
            <a:pPr marR="0" lvl="0" algn="l" defTabSz="914400" rtl="0" eaLnBrk="1" fontAlgn="auto" latinLnBrk="0" hangingPunct="1">
              <a:lnSpc>
                <a:spcPct val="100000"/>
              </a:lnSpc>
              <a:spcBef>
                <a:spcPct val="20000"/>
              </a:spcBef>
              <a:spcAft>
                <a:spcPts val="0"/>
              </a:spcAft>
              <a:buClrTx/>
              <a:buSzTx/>
              <a:tabLst/>
              <a:defRPr/>
            </a:pPr>
            <a:endParaRPr lang="en-US" sz="2000" kern="0" dirty="0" smtClean="0"/>
          </a:p>
          <a:p>
            <a:pPr marR="0" lvl="0" algn="l" defTabSz="914400" rtl="0" eaLnBrk="1" fontAlgn="auto" latinLnBrk="0" hangingPunct="1">
              <a:lnSpc>
                <a:spcPct val="100000"/>
              </a:lnSpc>
              <a:spcBef>
                <a:spcPct val="20000"/>
              </a:spcBef>
              <a:spcAft>
                <a:spcPts val="0"/>
              </a:spcAft>
              <a:buClrTx/>
              <a:buSzTx/>
              <a:tabLst/>
              <a:defRPr/>
            </a:pPr>
            <a:r>
              <a:rPr lang="en-US" sz="2000" kern="0" dirty="0" smtClean="0"/>
              <a:t>All of above</a:t>
            </a:r>
            <a:endParaRPr lang="en-US" sz="2000" kern="0"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randombar(horizontal)">
                                      <p:cBhvr>
                                        <p:cTn id="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76200" y="3048000"/>
            <a:ext cx="8229600" cy="2362200"/>
          </a:xfrm>
        </p:spPr>
        <p:txBody>
          <a:bodyPr>
            <a:normAutofit/>
          </a:bodyPr>
          <a:lstStyle>
            <a:extLst/>
          </a:lstStyle>
          <a:p>
            <a:r>
              <a:rPr lang="en-US" dirty="0" smtClean="0"/>
              <a:t>Bones are </a:t>
            </a:r>
            <a:r>
              <a:rPr lang="en-US" dirty="0"/>
              <a:t>h</a:t>
            </a:r>
            <a:r>
              <a:rPr lang="en-US" dirty="0" smtClean="0"/>
              <a:t>ard on the outside</a:t>
            </a:r>
            <a:r>
              <a:rPr lang="en-US" dirty="0"/>
              <a:t/>
            </a:r>
            <a:br>
              <a:rPr lang="en-US" dirty="0"/>
            </a:br>
            <a:r>
              <a:rPr lang="en-US" dirty="0" smtClean="0"/>
              <a:t/>
            </a:r>
            <a:br>
              <a:rPr lang="en-US" dirty="0" smtClean="0"/>
            </a:br>
            <a:endParaRPr lang="en-US" dirty="0"/>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p:cNvSpPr>
            <a:spLocks noGrp="1"/>
          </p:cNvSpPr>
          <p:nvPr>
            <p:ph type="title"/>
          </p:nvPr>
        </p:nvSpPr>
        <p:spPr>
          <a:xfrm>
            <a:off x="228600" y="457200"/>
            <a:ext cx="8229600" cy="5410200"/>
          </a:xfrm>
        </p:spPr>
        <p:txBody>
          <a:bodyPr>
            <a:normAutofit/>
          </a:bodyPr>
          <a:lstStyle>
            <a:extLst/>
          </a:lstStyle>
          <a:p>
            <a:r>
              <a:rPr lang="en-US" dirty="0" smtClean="0"/>
              <a:t/>
            </a:r>
            <a:br>
              <a:rPr lang="en-US" dirty="0" smtClean="0"/>
            </a:br>
            <a:r>
              <a:rPr lang="en-US" dirty="0"/>
              <a:t/>
            </a:r>
            <a:br>
              <a:rPr lang="en-US" dirty="0"/>
            </a:br>
            <a:r>
              <a:rPr lang="en-US" dirty="0" smtClean="0"/>
              <a:t>What is the longest bone?</a:t>
            </a:r>
            <a:br>
              <a:rPr lang="en-US" dirty="0" smtClean="0"/>
            </a:br>
            <a:r>
              <a:rPr lang="en-US" dirty="0" smtClean="0"/>
              <a:t>A. Chicken Leg</a:t>
            </a:r>
            <a:br>
              <a:rPr lang="en-US" dirty="0" smtClean="0"/>
            </a:br>
            <a:r>
              <a:rPr lang="en-US" dirty="0" smtClean="0"/>
              <a:t>B. Fibula</a:t>
            </a:r>
            <a:br>
              <a:rPr lang="en-US" dirty="0" smtClean="0"/>
            </a:br>
            <a:r>
              <a:rPr lang="en-US" dirty="0" smtClean="0"/>
              <a:t>C. Femur</a:t>
            </a:r>
            <a:br>
              <a:rPr lang="en-US" dirty="0" smtClean="0"/>
            </a:br>
            <a:r>
              <a:rPr lang="en-US" dirty="0" smtClean="0"/>
              <a:t>D. Finger</a:t>
            </a:r>
            <a:br>
              <a:rPr lang="en-US" dirty="0" smtClean="0"/>
            </a:br>
            <a:r>
              <a:rPr lang="en-US" dirty="0" smtClean="0"/>
              <a:t>E. Skull</a:t>
            </a:r>
            <a:endParaRPr lang="en-US" dirty="0"/>
          </a:p>
        </p:txBody>
      </p:sp>
      <p:sp>
        <p:nvSpPr>
          <p:cNvPr id="22" name="Rectangle 7"/>
          <p:cNvSpPr>
            <a:spLocks noGrp="1"/>
          </p:cNvSpPr>
          <p:nvPr>
            <p:ph type="body" sz="quarter" idx="14"/>
          </p:nvPr>
        </p:nvSpPr>
        <p:spPr>
          <a:xfrm>
            <a:off x="228600" y="381000"/>
            <a:ext cx="8229600" cy="1143000"/>
          </a:xfrm>
        </p:spPr>
        <p:txBody>
          <a:bodyPr/>
          <a:lstStyle>
            <a:extLst/>
          </a:lstStyle>
          <a:p>
            <a:pPr algn="l"/>
            <a:r>
              <a:rPr lang="en-US" dirty="0" smtClean="0">
                <a:effectLst>
                  <a:reflection blurRad="12700" stA="25000" endPos="55000" dist="5000" dir="5400000" sy="-100000" algn="bl" rotWithShape="0"/>
                </a:effectLst>
              </a:rPr>
              <a:t>Femur</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en-US" dirty="0" smtClean="0"/>
              <a:t>What are joints?</a:t>
            </a:r>
            <a:endParaRPr lang="en-US" dirty="0"/>
          </a:p>
        </p:txBody>
      </p:sp>
      <p:sp>
        <p:nvSpPr>
          <p:cNvPr id="11" name="Rectangle 11"/>
          <p:cNvSpPr>
            <a:spLocks noGrp="1"/>
          </p:cNvSpPr>
          <p:nvPr>
            <p:ph type="body" sz="quarter" idx="17"/>
          </p:nvPr>
        </p:nvSpPr>
        <p:spPr/>
        <p:txBody>
          <a:bodyPr/>
          <a:lstStyle>
            <a:extLst/>
          </a:lstStyle>
          <a:p>
            <a:r>
              <a:rPr lang="en-US" dirty="0" smtClean="0"/>
              <a:t>All of the above</a:t>
            </a:r>
            <a:endParaRPr lang="en-US" dirty="0"/>
          </a:p>
        </p:txBody>
      </p:sp>
      <p:sp>
        <p:nvSpPr>
          <p:cNvPr id="12" name="Rectangle 12"/>
          <p:cNvSpPr>
            <a:spLocks noGrp="1"/>
          </p:cNvSpPr>
          <p:nvPr>
            <p:ph type="body" sz="quarter" idx="18"/>
          </p:nvPr>
        </p:nvSpPr>
        <p:spPr/>
        <p:txBody>
          <a:bodyPr/>
          <a:lstStyle>
            <a:extLst/>
          </a:lstStyle>
          <a:p>
            <a:r>
              <a:rPr lang="en-US" dirty="0" smtClean="0"/>
              <a:t>The speed at which an object falls</a:t>
            </a:r>
            <a:endParaRPr lang="en-US" dirty="0"/>
          </a:p>
        </p:txBody>
      </p:sp>
      <p:sp>
        <p:nvSpPr>
          <p:cNvPr id="15" name="Rectangle 15"/>
          <p:cNvSpPr>
            <a:spLocks noGrp="1"/>
          </p:cNvSpPr>
          <p:nvPr>
            <p:ph type="body" sz="quarter" idx="19"/>
          </p:nvPr>
        </p:nvSpPr>
        <p:spPr>
          <a:xfrm>
            <a:off x="1143000" y="2057400"/>
            <a:ext cx="7086600" cy="457200"/>
          </a:xfrm>
        </p:spPr>
        <p:txBody>
          <a:bodyPr/>
          <a:lstStyle>
            <a:extLst/>
          </a:lstStyle>
          <a:p>
            <a:r>
              <a:rPr lang="en-US" dirty="0" smtClean="0"/>
              <a:t>Measurement of electrical resistance</a:t>
            </a:r>
            <a:endParaRPr lang="en-US" dirty="0"/>
          </a:p>
        </p:txBody>
      </p:sp>
      <p:sp>
        <p:nvSpPr>
          <p:cNvPr id="16" name="Rectangle 16"/>
          <p:cNvSpPr>
            <a:spLocks noGrp="1"/>
          </p:cNvSpPr>
          <p:nvPr>
            <p:ph type="body" sz="quarter" idx="20"/>
          </p:nvPr>
        </p:nvSpPr>
        <p:spPr/>
        <p:txBody>
          <a:bodyPr/>
          <a:lstStyle>
            <a:extLst/>
          </a:lstStyle>
          <a:p>
            <a:r>
              <a:rPr lang="en-US" dirty="0"/>
              <a:t>A shelf that has two separate parts</a:t>
            </a:r>
          </a:p>
        </p:txBody>
      </p:sp>
      <p:sp>
        <p:nvSpPr>
          <p:cNvPr id="17" name="Rectangle 17"/>
          <p:cNvSpPr>
            <a:spLocks noGrp="1"/>
          </p:cNvSpPr>
          <p:nvPr>
            <p:ph type="body" sz="quarter" idx="21"/>
          </p:nvPr>
        </p:nvSpPr>
        <p:spPr>
          <a:xfrm>
            <a:off x="1143000" y="3429000"/>
            <a:ext cx="7086600" cy="457200"/>
          </a:xfrm>
        </p:spPr>
        <p:txBody>
          <a:bodyPr>
            <a:normAutofit/>
          </a:bodyPr>
          <a:lstStyle>
            <a:extLst/>
          </a:lstStyle>
          <a:p>
            <a:r>
              <a:rPr lang="en-US" dirty="0" smtClean="0"/>
              <a:t>A </a:t>
            </a:r>
            <a:r>
              <a:rPr lang="en-US" dirty="0"/>
              <a:t>place where two things or separate parts are joined</a:t>
            </a:r>
          </a:p>
          <a:p>
            <a:endParaRPr lang="en-US" dirty="0"/>
          </a:p>
        </p:txBody>
      </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one is a bone</a:t>
            </a:r>
            <a:endParaRPr lang="en-US" dirty="0"/>
          </a:p>
        </p:txBody>
      </p:sp>
      <p:sp>
        <p:nvSpPr>
          <p:cNvPr id="3" name="Text Placeholder 2"/>
          <p:cNvSpPr>
            <a:spLocks noGrp="1"/>
          </p:cNvSpPr>
          <p:nvPr>
            <p:ph type="body" sz="quarter" idx="17"/>
          </p:nvPr>
        </p:nvSpPr>
        <p:spPr>
          <a:xfrm>
            <a:off x="1143000" y="4800600"/>
            <a:ext cx="7086600" cy="685800"/>
          </a:xfrm>
        </p:spPr>
        <p:txBody>
          <a:bodyPr>
            <a:normAutofit fontScale="92500" lnSpcReduction="10000"/>
          </a:bodyPr>
          <a:lstStyle/>
          <a:p>
            <a:endParaRPr lang="en-US" dirty="0" smtClean="0"/>
          </a:p>
          <a:p>
            <a:r>
              <a:rPr lang="en-US" dirty="0" smtClean="0"/>
              <a:t>Chicken Leg</a:t>
            </a:r>
          </a:p>
          <a:p>
            <a:endParaRPr lang="en-US" dirty="0"/>
          </a:p>
        </p:txBody>
      </p:sp>
      <p:sp>
        <p:nvSpPr>
          <p:cNvPr id="4" name="Text Placeholder 3"/>
          <p:cNvSpPr>
            <a:spLocks noGrp="1"/>
          </p:cNvSpPr>
          <p:nvPr>
            <p:ph type="body" sz="quarter" idx="18"/>
          </p:nvPr>
        </p:nvSpPr>
        <p:spPr/>
        <p:txBody>
          <a:bodyPr/>
          <a:lstStyle/>
          <a:p>
            <a:r>
              <a:rPr lang="en-US" dirty="0" smtClean="0"/>
              <a:t>Brain</a:t>
            </a:r>
            <a:endParaRPr lang="en-US" dirty="0"/>
          </a:p>
        </p:txBody>
      </p:sp>
      <p:sp>
        <p:nvSpPr>
          <p:cNvPr id="5" name="Text Placeholder 4"/>
          <p:cNvSpPr>
            <a:spLocks noGrp="1"/>
          </p:cNvSpPr>
          <p:nvPr>
            <p:ph type="body" sz="quarter" idx="19"/>
          </p:nvPr>
        </p:nvSpPr>
        <p:spPr>
          <a:xfrm>
            <a:off x="1143000" y="2133600"/>
            <a:ext cx="7086600" cy="457200"/>
          </a:xfrm>
        </p:spPr>
        <p:txBody>
          <a:bodyPr/>
          <a:lstStyle/>
          <a:p>
            <a:r>
              <a:rPr lang="en-US" dirty="0" smtClean="0"/>
              <a:t>Thigh</a:t>
            </a:r>
            <a:endParaRPr lang="en-US" dirty="0"/>
          </a:p>
        </p:txBody>
      </p:sp>
      <p:sp>
        <p:nvSpPr>
          <p:cNvPr id="6" name="Text Placeholder 5"/>
          <p:cNvSpPr>
            <a:spLocks noGrp="1"/>
          </p:cNvSpPr>
          <p:nvPr>
            <p:ph type="body" sz="quarter" idx="20"/>
          </p:nvPr>
        </p:nvSpPr>
        <p:spPr/>
        <p:txBody>
          <a:bodyPr/>
          <a:lstStyle/>
          <a:p>
            <a:r>
              <a:rPr lang="en-US" dirty="0" smtClean="0"/>
              <a:t>Screw Driver</a:t>
            </a:r>
            <a:endParaRPr lang="en-US" dirty="0"/>
          </a:p>
        </p:txBody>
      </p:sp>
      <p:sp>
        <p:nvSpPr>
          <p:cNvPr id="7" name="Text Placeholder 6"/>
          <p:cNvSpPr>
            <a:spLocks noGrp="1"/>
          </p:cNvSpPr>
          <p:nvPr>
            <p:ph type="body" sz="quarter" idx="21"/>
          </p:nvPr>
        </p:nvSpPr>
        <p:spPr>
          <a:xfrm>
            <a:off x="1066800" y="3505200"/>
            <a:ext cx="7086600" cy="457200"/>
          </a:xfrm>
        </p:spPr>
        <p:txBody>
          <a:bodyPr/>
          <a:lstStyle/>
          <a:p>
            <a:r>
              <a:rPr lang="en-US" dirty="0" smtClean="0"/>
              <a:t>Tibia</a:t>
            </a:r>
            <a:endParaRPr lang="en-US" dirty="0"/>
          </a:p>
        </p:txBody>
      </p:sp>
    </p:spTree>
    <p:extLst>
      <p:ext uri="{BB962C8B-B14F-4D97-AF65-F5344CB8AC3E}">
        <p14:creationId xmlns:p14="http://schemas.microsoft.com/office/powerpoint/2010/main" val="313225582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extLst/>
          </a:lstStyle>
          <a:p>
            <a:r>
              <a:rPr lang="en-US" dirty="0" smtClean="0"/>
              <a:t>Match the words to the definition:</a:t>
            </a:r>
            <a:endParaRPr lang="en-US" dirty="0"/>
          </a:p>
        </p:txBody>
      </p:sp>
      <p:sp>
        <p:nvSpPr>
          <p:cNvPr id="3" name="Rectangle 3"/>
          <p:cNvSpPr>
            <a:spLocks noGrp="1"/>
          </p:cNvSpPr>
          <p:nvPr>
            <p:ph type="body" sz="quarter" idx="13"/>
          </p:nvPr>
        </p:nvSpPr>
        <p:spPr>
          <a:xfrm>
            <a:off x="914400" y="2057400"/>
            <a:ext cx="2971800" cy="457200"/>
          </a:xfrm>
        </p:spPr>
        <p:txBody>
          <a:bodyPr/>
          <a:lstStyle>
            <a:extLst/>
          </a:lstStyle>
          <a:p>
            <a:r>
              <a:rPr lang="en-US" dirty="0" err="1"/>
              <a:t>Periosteum</a:t>
            </a:r>
            <a:endParaRPr lang="en-US" dirty="0"/>
          </a:p>
        </p:txBody>
      </p:sp>
      <p:sp>
        <p:nvSpPr>
          <p:cNvPr id="4" name="Rectangle 4"/>
          <p:cNvSpPr>
            <a:spLocks noGrp="1"/>
          </p:cNvSpPr>
          <p:nvPr>
            <p:ph type="body" sz="quarter" idx="14"/>
          </p:nvPr>
        </p:nvSpPr>
        <p:spPr/>
        <p:txBody>
          <a:bodyPr/>
          <a:lstStyle>
            <a:extLst/>
          </a:lstStyle>
          <a:p>
            <a:r>
              <a:rPr lang="en-US" dirty="0"/>
              <a:t>Marrow</a:t>
            </a:r>
          </a:p>
        </p:txBody>
      </p:sp>
      <p:sp>
        <p:nvSpPr>
          <p:cNvPr id="5" name="Rectangle 5"/>
          <p:cNvSpPr>
            <a:spLocks noGrp="1"/>
          </p:cNvSpPr>
          <p:nvPr>
            <p:ph type="body" sz="quarter" idx="15"/>
          </p:nvPr>
        </p:nvSpPr>
        <p:spPr/>
        <p:txBody>
          <a:bodyPr/>
          <a:lstStyle>
            <a:extLst/>
          </a:lstStyle>
          <a:p>
            <a:r>
              <a:rPr lang="en-US" dirty="0"/>
              <a:t>Joint</a:t>
            </a:r>
          </a:p>
        </p:txBody>
      </p:sp>
      <p:sp>
        <p:nvSpPr>
          <p:cNvPr id="6" name="Rectangle 6"/>
          <p:cNvSpPr>
            <a:spLocks noGrp="1"/>
          </p:cNvSpPr>
          <p:nvPr>
            <p:ph type="body" sz="quarter" idx="16"/>
          </p:nvPr>
        </p:nvSpPr>
        <p:spPr/>
        <p:txBody>
          <a:bodyPr/>
          <a:lstStyle>
            <a:extLst/>
          </a:lstStyle>
          <a:p>
            <a:r>
              <a:rPr lang="en-US" dirty="0"/>
              <a:t>Cartilage </a:t>
            </a:r>
          </a:p>
        </p:txBody>
      </p:sp>
      <p:sp>
        <p:nvSpPr>
          <p:cNvPr id="7" name="Rectangle 7"/>
          <p:cNvSpPr>
            <a:spLocks noGrp="1"/>
          </p:cNvSpPr>
          <p:nvPr>
            <p:ph type="body" sz="quarter" idx="17"/>
          </p:nvPr>
        </p:nvSpPr>
        <p:spPr/>
        <p:txBody>
          <a:bodyPr/>
          <a:lstStyle>
            <a:extLst/>
          </a:lstStyle>
          <a:p>
            <a:r>
              <a:rPr lang="en-US" dirty="0" smtClean="0"/>
              <a:t>Femur</a:t>
            </a:r>
            <a:endParaRPr lang="en-US" dirty="0"/>
          </a:p>
        </p:txBody>
      </p:sp>
      <p:sp>
        <p:nvSpPr>
          <p:cNvPr id="8" name="Rectangle 8"/>
          <p:cNvSpPr>
            <a:spLocks noGrp="1"/>
          </p:cNvSpPr>
          <p:nvPr>
            <p:ph type="body" sz="quarter" idx="18"/>
          </p:nvPr>
        </p:nvSpPr>
        <p:spPr/>
        <p:txBody>
          <a:bodyPr>
            <a:normAutofit fontScale="62500" lnSpcReduction="20000"/>
          </a:bodyPr>
          <a:lstStyle>
            <a:extLst/>
          </a:lstStyle>
          <a:p>
            <a:r>
              <a:rPr lang="en-US" dirty="0"/>
              <a:t>a bone in the human leg extending from the pelvis to the knee</a:t>
            </a:r>
          </a:p>
        </p:txBody>
      </p:sp>
      <p:sp>
        <p:nvSpPr>
          <p:cNvPr id="9" name="Rectangle 9"/>
          <p:cNvSpPr>
            <a:spLocks noGrp="1"/>
          </p:cNvSpPr>
          <p:nvPr>
            <p:ph type="body" sz="quarter" idx="19"/>
          </p:nvPr>
        </p:nvSpPr>
        <p:spPr>
          <a:xfrm>
            <a:off x="4800600" y="2971800"/>
            <a:ext cx="2971800" cy="457200"/>
          </a:xfrm>
        </p:spPr>
        <p:txBody>
          <a:bodyPr>
            <a:normAutofit fontScale="55000" lnSpcReduction="20000"/>
          </a:bodyPr>
          <a:lstStyle>
            <a:extLst/>
          </a:lstStyle>
          <a:p>
            <a:r>
              <a:rPr lang="en-US" dirty="0"/>
              <a:t>the place at which two things, or separate parts of one thing, are </a:t>
            </a:r>
            <a:r>
              <a:rPr lang="en-US" dirty="0" smtClean="0"/>
              <a:t>joined.</a:t>
            </a:r>
            <a:endParaRPr lang="en-US" dirty="0"/>
          </a:p>
        </p:txBody>
      </p:sp>
      <p:sp>
        <p:nvSpPr>
          <p:cNvPr id="10" name="Rectangle 10"/>
          <p:cNvSpPr>
            <a:spLocks noGrp="1"/>
          </p:cNvSpPr>
          <p:nvPr>
            <p:ph type="body" sz="quarter" idx="20"/>
          </p:nvPr>
        </p:nvSpPr>
        <p:spPr/>
        <p:txBody>
          <a:bodyPr>
            <a:normAutofit fontScale="70000" lnSpcReduction="20000"/>
          </a:bodyPr>
          <a:lstStyle>
            <a:extLst/>
          </a:lstStyle>
          <a:p>
            <a:r>
              <a:rPr lang="en-US" dirty="0"/>
              <a:t>the normal investment of bone</a:t>
            </a:r>
          </a:p>
        </p:txBody>
      </p:sp>
      <p:sp>
        <p:nvSpPr>
          <p:cNvPr id="11" name="Rectangle 11"/>
          <p:cNvSpPr>
            <a:spLocks noGrp="1"/>
          </p:cNvSpPr>
          <p:nvPr>
            <p:ph type="body" sz="quarter" idx="21"/>
          </p:nvPr>
        </p:nvSpPr>
        <p:spPr/>
        <p:txBody>
          <a:bodyPr>
            <a:normAutofit fontScale="62500" lnSpcReduction="20000"/>
          </a:bodyPr>
          <a:lstStyle>
            <a:extLst/>
          </a:lstStyle>
          <a:p>
            <a:r>
              <a:rPr lang="en-US" dirty="0"/>
              <a:t>a soft, fatty, vascular tissue in the interior cavities of bones</a:t>
            </a:r>
          </a:p>
        </p:txBody>
      </p:sp>
      <p:sp>
        <p:nvSpPr>
          <p:cNvPr id="12" name="Rectangle 12"/>
          <p:cNvSpPr>
            <a:spLocks noGrp="1"/>
          </p:cNvSpPr>
          <p:nvPr>
            <p:ph type="body" sz="quarter" idx="22"/>
          </p:nvPr>
        </p:nvSpPr>
        <p:spPr/>
        <p:txBody>
          <a:bodyPr>
            <a:normAutofit fontScale="62500" lnSpcReduction="20000"/>
          </a:bodyPr>
          <a:lstStyle>
            <a:extLst/>
          </a:lstStyle>
          <a:p>
            <a:r>
              <a:rPr lang="en-US" dirty="0"/>
              <a:t>a firm, elastic, flexible type of connective tissue</a:t>
            </a: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DC8B520-5199-4129-A081-7EBC84FEBA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QuizShow</Template>
  <TotalTime>0</TotalTime>
  <Words>339</Words>
  <Application>Microsoft Office PowerPoint</Application>
  <PresentationFormat>On-screen Show (4:3)</PresentationFormat>
  <Paragraphs>63</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QuizShow</vt:lpstr>
      <vt:lpstr>Skeletal System</vt:lpstr>
      <vt:lpstr>How to play</vt:lpstr>
      <vt:lpstr>How many bones are there in a Grown up?</vt:lpstr>
      <vt:lpstr>How do bones help us?</vt:lpstr>
      <vt:lpstr>Bones are hard on the outside  </vt:lpstr>
      <vt:lpstr>  What is the longest bone? A. Chicken Leg B. Fibula C. Femur D. Finger E. Skull</vt:lpstr>
      <vt:lpstr>What are joints?</vt:lpstr>
      <vt:lpstr>Which one is a bone</vt:lpstr>
      <vt:lpstr>Match the words to the definition:</vt:lpstr>
      <vt:lpstr>Match the words to the definition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2013-03-14T21:14:01Z</dcterms:created>
  <dcterms:modified xsi:type="dcterms:W3CDTF">2013-03-26T11:05:05Z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TC101769299990</vt:lpwstr>
  </property>
</Properties>
</file>